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10287000" cx="18288000"/>
  <p:notesSz cx="6858000" cy="9144000"/>
  <p:embeddedFontLst>
    <p:embeddedFont>
      <p:font typeface="Lato"/>
      <p:regular r:id="rId30"/>
      <p:bold r:id="rId31"/>
      <p:italic r:id="rId32"/>
      <p:boldItalic r:id="rId33"/>
    </p:embeddedFont>
    <p:embeddedFont>
      <p:font typeface="Poppins"/>
      <p:bold r:id="rId34"/>
      <p:boldItalic r:id="rId35"/>
    </p:embeddedFont>
    <p:embeddedFont>
      <p:font typeface="Lato Black"/>
      <p:bold r:id="rId36"/>
      <p:boldItalic r:id="rId37"/>
    </p:embeddedFont>
    <p:embeddedFont>
      <p:font typeface="Poppins Medium"/>
      <p:regular r:id="rId38"/>
      <p:bold r:id="rId39"/>
      <p:italic r:id="rId40"/>
      <p:boldItalic r:id="rId41"/>
    </p:embeddedFont>
    <p:embeddedFont>
      <p:font typeface="Poppins ExtraBold"/>
      <p:bold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4" roundtripDataSignature="AMtx7miTY73MRrYTPD/DJjVZr68WF55t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Medium-italic.fntdata"/><Relationship Id="rId20" Type="http://schemas.openxmlformats.org/officeDocument/2006/relationships/slide" Target="slides/slide15.xml"/><Relationship Id="rId42" Type="http://schemas.openxmlformats.org/officeDocument/2006/relationships/font" Target="fonts/PoppinsExtraBold-bold.fntdata"/><Relationship Id="rId41" Type="http://schemas.openxmlformats.org/officeDocument/2006/relationships/font" Target="fonts/PoppinsMedium-boldItalic.fntdata"/><Relationship Id="rId22" Type="http://schemas.openxmlformats.org/officeDocument/2006/relationships/slide" Target="slides/slide17.xml"/><Relationship Id="rId44" Type="http://customschemas.google.com/relationships/presentationmetadata" Target="metadata"/><Relationship Id="rId21" Type="http://schemas.openxmlformats.org/officeDocument/2006/relationships/slide" Target="slides/slide16.xml"/><Relationship Id="rId43" Type="http://schemas.openxmlformats.org/officeDocument/2006/relationships/font" Target="fonts/PoppinsExtraBold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35" Type="http://schemas.openxmlformats.org/officeDocument/2006/relationships/font" Target="fonts/Poppins-boldItalic.fntdata"/><Relationship Id="rId12" Type="http://schemas.openxmlformats.org/officeDocument/2006/relationships/slide" Target="slides/slide7.xml"/><Relationship Id="rId34" Type="http://schemas.openxmlformats.org/officeDocument/2006/relationships/font" Target="fonts/Poppins-bold.fntdata"/><Relationship Id="rId15" Type="http://schemas.openxmlformats.org/officeDocument/2006/relationships/slide" Target="slides/slide10.xml"/><Relationship Id="rId37" Type="http://schemas.openxmlformats.org/officeDocument/2006/relationships/font" Target="fonts/LatoBlack-boldItalic.fntdata"/><Relationship Id="rId14" Type="http://schemas.openxmlformats.org/officeDocument/2006/relationships/slide" Target="slides/slide9.xml"/><Relationship Id="rId36" Type="http://schemas.openxmlformats.org/officeDocument/2006/relationships/font" Target="fonts/LatoBlack-bold.fntdata"/><Relationship Id="rId17" Type="http://schemas.openxmlformats.org/officeDocument/2006/relationships/slide" Target="slides/slide12.xml"/><Relationship Id="rId39" Type="http://schemas.openxmlformats.org/officeDocument/2006/relationships/font" Target="fonts/PoppinsMedium-bold.fntdata"/><Relationship Id="rId16" Type="http://schemas.openxmlformats.org/officeDocument/2006/relationships/slide" Target="slides/slide11.xml"/><Relationship Id="rId38" Type="http://schemas.openxmlformats.org/officeDocument/2006/relationships/font" Target="fonts/PoppinsMedium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cb4af8c8c4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cb4af8c8c4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4" name="Google Shape;31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5" name="Google Shape;32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b4af8c8c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cb4af8c8c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cb4af8c8c4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cb4af8c8c4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2" name="Google Shape;92;p3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3" name="Google Shape;93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3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0" name="Google Shape;100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8" name="Google Shape;28;p2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9" name="Google Shape;29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el en object">
  <p:cSld name="4_Titel en object">
    <p:bg>
      <p:bgPr>
        <a:solidFill>
          <a:schemeClr val="l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/>
          <p:nvPr>
            <p:ph idx="1" type="body"/>
          </p:nvPr>
        </p:nvSpPr>
        <p:spPr>
          <a:xfrm>
            <a:off x="9318172" y="2243739"/>
            <a:ext cx="7712528" cy="6719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31800" lvl="1" marL="9144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6400" lvl="2" marL="1371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indent="-411480" lvl="3" marL="18288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alibri"/>
              <a:buChar char="•"/>
              <a:defRPr sz="2400"/>
            </a:lvl4pPr>
            <a:lvl5pPr indent="-406400" lvl="4" marL="2286000" algn="l">
              <a:lnSpc>
                <a:spcPct val="135714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»"/>
              <a:defRPr sz="2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26"/>
          <p:cNvSpPr txBox="1"/>
          <p:nvPr>
            <p:ph type="title"/>
          </p:nvPr>
        </p:nvSpPr>
        <p:spPr>
          <a:xfrm>
            <a:off x="1173760" y="430307"/>
            <a:ext cx="15856940" cy="1444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5" name="Google Shape;35;p26"/>
          <p:cNvGrpSpPr/>
          <p:nvPr/>
        </p:nvGrpSpPr>
        <p:grpSpPr>
          <a:xfrm>
            <a:off x="17431675" y="8049208"/>
            <a:ext cx="856326" cy="2247748"/>
            <a:chOff x="8636748" y="3815969"/>
            <a:chExt cx="507647" cy="1332509"/>
          </a:xfrm>
        </p:grpSpPr>
        <p:sp>
          <p:nvSpPr>
            <p:cNvPr id="36" name="Google Shape;36;p26"/>
            <p:cNvSpPr/>
            <p:nvPr/>
          </p:nvSpPr>
          <p:spPr>
            <a:xfrm>
              <a:off x="8948180" y="4188721"/>
              <a:ext cx="196215" cy="149860"/>
            </a:xfrm>
            <a:custGeom>
              <a:rect b="b" l="l" r="r" t="t"/>
              <a:pathLst>
                <a:path extrusionOk="0" h="149860" w="196215">
                  <a:moveTo>
                    <a:pt x="131432" y="0"/>
                  </a:moveTo>
                  <a:lnTo>
                    <a:pt x="0" y="0"/>
                  </a:lnTo>
                  <a:lnTo>
                    <a:pt x="195821" y="149644"/>
                  </a:lnTo>
                  <a:lnTo>
                    <a:pt x="195821" y="49199"/>
                  </a:lnTo>
                  <a:lnTo>
                    <a:pt x="131432" y="0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6"/>
            <p:cNvSpPr/>
            <p:nvPr/>
          </p:nvSpPr>
          <p:spPr>
            <a:xfrm>
              <a:off x="8636748" y="4188721"/>
              <a:ext cx="507365" cy="387985"/>
            </a:xfrm>
            <a:custGeom>
              <a:rect b="b" l="l" r="r" t="t"/>
              <a:pathLst>
                <a:path extrusionOk="0" h="387985" w="507365">
                  <a:moveTo>
                    <a:pt x="131445" y="0"/>
                  </a:moveTo>
                  <a:lnTo>
                    <a:pt x="0" y="0"/>
                  </a:lnTo>
                  <a:lnTo>
                    <a:pt x="507250" y="387642"/>
                  </a:lnTo>
                  <a:lnTo>
                    <a:pt x="507250" y="287197"/>
                  </a:lnTo>
                  <a:lnTo>
                    <a:pt x="131445" y="0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6"/>
            <p:cNvSpPr/>
            <p:nvPr/>
          </p:nvSpPr>
          <p:spPr>
            <a:xfrm>
              <a:off x="8641130" y="3815969"/>
              <a:ext cx="502920" cy="68580"/>
            </a:xfrm>
            <a:custGeom>
              <a:rect b="b" l="l" r="r" t="t"/>
              <a:pathLst>
                <a:path extrusionOk="0" h="68579" w="502920">
                  <a:moveTo>
                    <a:pt x="0" y="68186"/>
                  </a:moveTo>
                  <a:lnTo>
                    <a:pt x="502869" y="68186"/>
                  </a:lnTo>
                  <a:lnTo>
                    <a:pt x="502869" y="0"/>
                  </a:lnTo>
                  <a:lnTo>
                    <a:pt x="0" y="0"/>
                  </a:lnTo>
                  <a:lnTo>
                    <a:pt x="0" y="68186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6"/>
            <p:cNvSpPr/>
            <p:nvPr/>
          </p:nvSpPr>
          <p:spPr>
            <a:xfrm>
              <a:off x="8641130" y="4002354"/>
              <a:ext cx="502920" cy="68580"/>
            </a:xfrm>
            <a:custGeom>
              <a:rect b="b" l="l" r="r" t="t"/>
              <a:pathLst>
                <a:path extrusionOk="0" h="68579" w="502920">
                  <a:moveTo>
                    <a:pt x="0" y="68186"/>
                  </a:moveTo>
                  <a:lnTo>
                    <a:pt x="502869" y="68186"/>
                  </a:lnTo>
                  <a:lnTo>
                    <a:pt x="502869" y="0"/>
                  </a:lnTo>
                  <a:lnTo>
                    <a:pt x="0" y="0"/>
                  </a:lnTo>
                  <a:lnTo>
                    <a:pt x="0" y="68186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6"/>
            <p:cNvSpPr/>
            <p:nvPr/>
          </p:nvSpPr>
          <p:spPr>
            <a:xfrm>
              <a:off x="8641136" y="4188721"/>
              <a:ext cx="502920" cy="68580"/>
            </a:xfrm>
            <a:custGeom>
              <a:rect b="b" l="l" r="r" t="t"/>
              <a:pathLst>
                <a:path extrusionOk="0" h="68579" w="502920">
                  <a:moveTo>
                    <a:pt x="502869" y="0"/>
                  </a:moveTo>
                  <a:lnTo>
                    <a:pt x="0" y="0"/>
                  </a:lnTo>
                  <a:lnTo>
                    <a:pt x="84848" y="68186"/>
                  </a:lnTo>
                  <a:lnTo>
                    <a:pt x="502869" y="68186"/>
                  </a:lnTo>
                  <a:lnTo>
                    <a:pt x="502869" y="0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6"/>
            <p:cNvSpPr/>
            <p:nvPr/>
          </p:nvSpPr>
          <p:spPr>
            <a:xfrm>
              <a:off x="8641130" y="4748110"/>
              <a:ext cx="68580" cy="400050"/>
            </a:xfrm>
            <a:custGeom>
              <a:rect b="b" l="l" r="r" t="t"/>
              <a:pathLst>
                <a:path extrusionOk="0" h="400050" w="68579">
                  <a:moveTo>
                    <a:pt x="0" y="399884"/>
                  </a:moveTo>
                  <a:lnTo>
                    <a:pt x="68186" y="399884"/>
                  </a:lnTo>
                  <a:lnTo>
                    <a:pt x="68186" y="0"/>
                  </a:lnTo>
                  <a:lnTo>
                    <a:pt x="0" y="0"/>
                  </a:lnTo>
                  <a:lnTo>
                    <a:pt x="0" y="399884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6"/>
            <p:cNvSpPr/>
            <p:nvPr/>
          </p:nvSpPr>
          <p:spPr>
            <a:xfrm>
              <a:off x="8827516" y="4934483"/>
              <a:ext cx="68580" cy="213995"/>
            </a:xfrm>
            <a:custGeom>
              <a:rect b="b" l="l" r="r" t="t"/>
              <a:pathLst>
                <a:path extrusionOk="0" h="213995" w="68579">
                  <a:moveTo>
                    <a:pt x="0" y="213512"/>
                  </a:moveTo>
                  <a:lnTo>
                    <a:pt x="68186" y="213512"/>
                  </a:lnTo>
                  <a:lnTo>
                    <a:pt x="68186" y="0"/>
                  </a:lnTo>
                  <a:lnTo>
                    <a:pt x="0" y="0"/>
                  </a:lnTo>
                  <a:lnTo>
                    <a:pt x="0" y="213512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6"/>
            <p:cNvSpPr/>
            <p:nvPr/>
          </p:nvSpPr>
          <p:spPr>
            <a:xfrm>
              <a:off x="9013900" y="5120868"/>
              <a:ext cx="68580" cy="27305"/>
            </a:xfrm>
            <a:custGeom>
              <a:rect b="b" l="l" r="r" t="t"/>
              <a:pathLst>
                <a:path extrusionOk="0" h="27304" w="68579">
                  <a:moveTo>
                    <a:pt x="0" y="27127"/>
                  </a:moveTo>
                  <a:lnTo>
                    <a:pt x="68186" y="27127"/>
                  </a:lnTo>
                  <a:lnTo>
                    <a:pt x="68186" y="0"/>
                  </a:lnTo>
                  <a:lnTo>
                    <a:pt x="0" y="0"/>
                  </a:lnTo>
                  <a:lnTo>
                    <a:pt x="0" y="27127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6"/>
            <p:cNvSpPr/>
            <p:nvPr/>
          </p:nvSpPr>
          <p:spPr>
            <a:xfrm>
              <a:off x="8641130" y="4679924"/>
              <a:ext cx="502920" cy="68580"/>
            </a:xfrm>
            <a:custGeom>
              <a:rect b="b" l="l" r="r" t="t"/>
              <a:pathLst>
                <a:path extrusionOk="0" h="68579" w="502920">
                  <a:moveTo>
                    <a:pt x="0" y="68186"/>
                  </a:moveTo>
                  <a:lnTo>
                    <a:pt x="502869" y="68186"/>
                  </a:lnTo>
                  <a:lnTo>
                    <a:pt x="502869" y="0"/>
                  </a:lnTo>
                  <a:lnTo>
                    <a:pt x="0" y="0"/>
                  </a:lnTo>
                  <a:lnTo>
                    <a:pt x="0" y="68186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6"/>
            <p:cNvSpPr/>
            <p:nvPr/>
          </p:nvSpPr>
          <p:spPr>
            <a:xfrm>
              <a:off x="8827516" y="4866297"/>
              <a:ext cx="316865" cy="68580"/>
            </a:xfrm>
            <a:custGeom>
              <a:rect b="b" l="l" r="r" t="t"/>
              <a:pathLst>
                <a:path extrusionOk="0" h="68579" w="316865">
                  <a:moveTo>
                    <a:pt x="0" y="68186"/>
                  </a:moveTo>
                  <a:lnTo>
                    <a:pt x="316483" y="68186"/>
                  </a:lnTo>
                  <a:lnTo>
                    <a:pt x="316483" y="0"/>
                  </a:lnTo>
                  <a:lnTo>
                    <a:pt x="0" y="0"/>
                  </a:lnTo>
                  <a:lnTo>
                    <a:pt x="0" y="68186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6"/>
            <p:cNvSpPr/>
            <p:nvPr/>
          </p:nvSpPr>
          <p:spPr>
            <a:xfrm>
              <a:off x="9013900" y="5052669"/>
              <a:ext cx="130175" cy="68580"/>
            </a:xfrm>
            <a:custGeom>
              <a:rect b="b" l="l" r="r" t="t"/>
              <a:pathLst>
                <a:path extrusionOk="0" h="68579" w="130175">
                  <a:moveTo>
                    <a:pt x="0" y="68198"/>
                  </a:moveTo>
                  <a:lnTo>
                    <a:pt x="130098" y="68198"/>
                  </a:lnTo>
                  <a:lnTo>
                    <a:pt x="130098" y="0"/>
                  </a:lnTo>
                  <a:lnTo>
                    <a:pt x="0" y="0"/>
                  </a:lnTo>
                  <a:lnTo>
                    <a:pt x="0" y="68198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26"/>
          <p:cNvSpPr txBox="1"/>
          <p:nvPr>
            <p:ph idx="2" type="body"/>
          </p:nvPr>
        </p:nvSpPr>
        <p:spPr>
          <a:xfrm>
            <a:off x="1173760" y="2243739"/>
            <a:ext cx="7409624" cy="6719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31800" lvl="1" marL="9144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6400" lvl="2" marL="1371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indent="-411480" lvl="3" marL="18288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alibri"/>
              <a:buChar char="•"/>
              <a:defRPr sz="2400"/>
            </a:lvl4pPr>
            <a:lvl5pPr indent="-406400" lvl="4" marL="2286000" algn="l">
              <a:lnSpc>
                <a:spcPct val="135714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Char char="»"/>
              <a:defRPr sz="2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el en object">
  <p:cSld name="3_Titel en object">
    <p:bg>
      <p:bgPr>
        <a:solidFill>
          <a:schemeClr val="l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/>
          <p:nvPr>
            <p:ph type="title"/>
          </p:nvPr>
        </p:nvSpPr>
        <p:spPr>
          <a:xfrm>
            <a:off x="1121868" y="440267"/>
            <a:ext cx="16197944" cy="1456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0" name="Google Shape;50;p27"/>
          <p:cNvGrpSpPr/>
          <p:nvPr/>
        </p:nvGrpSpPr>
        <p:grpSpPr>
          <a:xfrm>
            <a:off x="17431675" y="8049208"/>
            <a:ext cx="856326" cy="2247748"/>
            <a:chOff x="8636748" y="3815969"/>
            <a:chExt cx="507647" cy="1332509"/>
          </a:xfrm>
        </p:grpSpPr>
        <p:sp>
          <p:nvSpPr>
            <p:cNvPr id="51" name="Google Shape;51;p27"/>
            <p:cNvSpPr/>
            <p:nvPr/>
          </p:nvSpPr>
          <p:spPr>
            <a:xfrm>
              <a:off x="8948180" y="4188721"/>
              <a:ext cx="196215" cy="149860"/>
            </a:xfrm>
            <a:custGeom>
              <a:rect b="b" l="l" r="r" t="t"/>
              <a:pathLst>
                <a:path extrusionOk="0" h="149860" w="196215">
                  <a:moveTo>
                    <a:pt x="131432" y="0"/>
                  </a:moveTo>
                  <a:lnTo>
                    <a:pt x="0" y="0"/>
                  </a:lnTo>
                  <a:lnTo>
                    <a:pt x="195821" y="149644"/>
                  </a:lnTo>
                  <a:lnTo>
                    <a:pt x="195821" y="49199"/>
                  </a:lnTo>
                  <a:lnTo>
                    <a:pt x="131432" y="0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7"/>
            <p:cNvSpPr/>
            <p:nvPr/>
          </p:nvSpPr>
          <p:spPr>
            <a:xfrm>
              <a:off x="8636748" y="4188721"/>
              <a:ext cx="507365" cy="387985"/>
            </a:xfrm>
            <a:custGeom>
              <a:rect b="b" l="l" r="r" t="t"/>
              <a:pathLst>
                <a:path extrusionOk="0" h="387985" w="507365">
                  <a:moveTo>
                    <a:pt x="131445" y="0"/>
                  </a:moveTo>
                  <a:lnTo>
                    <a:pt x="0" y="0"/>
                  </a:lnTo>
                  <a:lnTo>
                    <a:pt x="507250" y="387642"/>
                  </a:lnTo>
                  <a:lnTo>
                    <a:pt x="507250" y="287197"/>
                  </a:lnTo>
                  <a:lnTo>
                    <a:pt x="131445" y="0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7"/>
            <p:cNvSpPr/>
            <p:nvPr/>
          </p:nvSpPr>
          <p:spPr>
            <a:xfrm>
              <a:off x="8641130" y="3815969"/>
              <a:ext cx="502920" cy="68580"/>
            </a:xfrm>
            <a:custGeom>
              <a:rect b="b" l="l" r="r" t="t"/>
              <a:pathLst>
                <a:path extrusionOk="0" h="68579" w="502920">
                  <a:moveTo>
                    <a:pt x="0" y="68186"/>
                  </a:moveTo>
                  <a:lnTo>
                    <a:pt x="502869" y="68186"/>
                  </a:lnTo>
                  <a:lnTo>
                    <a:pt x="502869" y="0"/>
                  </a:lnTo>
                  <a:lnTo>
                    <a:pt x="0" y="0"/>
                  </a:lnTo>
                  <a:lnTo>
                    <a:pt x="0" y="68186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7"/>
            <p:cNvSpPr/>
            <p:nvPr/>
          </p:nvSpPr>
          <p:spPr>
            <a:xfrm>
              <a:off x="8641130" y="4002354"/>
              <a:ext cx="502920" cy="68580"/>
            </a:xfrm>
            <a:custGeom>
              <a:rect b="b" l="l" r="r" t="t"/>
              <a:pathLst>
                <a:path extrusionOk="0" h="68579" w="502920">
                  <a:moveTo>
                    <a:pt x="0" y="68186"/>
                  </a:moveTo>
                  <a:lnTo>
                    <a:pt x="502869" y="68186"/>
                  </a:lnTo>
                  <a:lnTo>
                    <a:pt x="502869" y="0"/>
                  </a:lnTo>
                  <a:lnTo>
                    <a:pt x="0" y="0"/>
                  </a:lnTo>
                  <a:lnTo>
                    <a:pt x="0" y="68186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7"/>
            <p:cNvSpPr/>
            <p:nvPr/>
          </p:nvSpPr>
          <p:spPr>
            <a:xfrm>
              <a:off x="8641136" y="4188721"/>
              <a:ext cx="502920" cy="68580"/>
            </a:xfrm>
            <a:custGeom>
              <a:rect b="b" l="l" r="r" t="t"/>
              <a:pathLst>
                <a:path extrusionOk="0" h="68579" w="502920">
                  <a:moveTo>
                    <a:pt x="502869" y="0"/>
                  </a:moveTo>
                  <a:lnTo>
                    <a:pt x="0" y="0"/>
                  </a:lnTo>
                  <a:lnTo>
                    <a:pt x="84848" y="68186"/>
                  </a:lnTo>
                  <a:lnTo>
                    <a:pt x="502869" y="68186"/>
                  </a:lnTo>
                  <a:lnTo>
                    <a:pt x="502869" y="0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7"/>
            <p:cNvSpPr/>
            <p:nvPr/>
          </p:nvSpPr>
          <p:spPr>
            <a:xfrm>
              <a:off x="8641130" y="4748110"/>
              <a:ext cx="68580" cy="400050"/>
            </a:xfrm>
            <a:custGeom>
              <a:rect b="b" l="l" r="r" t="t"/>
              <a:pathLst>
                <a:path extrusionOk="0" h="400050" w="68579">
                  <a:moveTo>
                    <a:pt x="0" y="399884"/>
                  </a:moveTo>
                  <a:lnTo>
                    <a:pt x="68186" y="399884"/>
                  </a:lnTo>
                  <a:lnTo>
                    <a:pt x="68186" y="0"/>
                  </a:lnTo>
                  <a:lnTo>
                    <a:pt x="0" y="0"/>
                  </a:lnTo>
                  <a:lnTo>
                    <a:pt x="0" y="399884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7"/>
            <p:cNvSpPr/>
            <p:nvPr/>
          </p:nvSpPr>
          <p:spPr>
            <a:xfrm>
              <a:off x="8827516" y="4934483"/>
              <a:ext cx="68580" cy="213995"/>
            </a:xfrm>
            <a:custGeom>
              <a:rect b="b" l="l" r="r" t="t"/>
              <a:pathLst>
                <a:path extrusionOk="0" h="213995" w="68579">
                  <a:moveTo>
                    <a:pt x="0" y="213512"/>
                  </a:moveTo>
                  <a:lnTo>
                    <a:pt x="68186" y="213512"/>
                  </a:lnTo>
                  <a:lnTo>
                    <a:pt x="68186" y="0"/>
                  </a:lnTo>
                  <a:lnTo>
                    <a:pt x="0" y="0"/>
                  </a:lnTo>
                  <a:lnTo>
                    <a:pt x="0" y="213512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7"/>
            <p:cNvSpPr/>
            <p:nvPr/>
          </p:nvSpPr>
          <p:spPr>
            <a:xfrm>
              <a:off x="9013900" y="5120868"/>
              <a:ext cx="68580" cy="27305"/>
            </a:xfrm>
            <a:custGeom>
              <a:rect b="b" l="l" r="r" t="t"/>
              <a:pathLst>
                <a:path extrusionOk="0" h="27304" w="68579">
                  <a:moveTo>
                    <a:pt x="0" y="27127"/>
                  </a:moveTo>
                  <a:lnTo>
                    <a:pt x="68186" y="27127"/>
                  </a:lnTo>
                  <a:lnTo>
                    <a:pt x="68186" y="0"/>
                  </a:lnTo>
                  <a:lnTo>
                    <a:pt x="0" y="0"/>
                  </a:lnTo>
                  <a:lnTo>
                    <a:pt x="0" y="27127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7"/>
            <p:cNvSpPr/>
            <p:nvPr/>
          </p:nvSpPr>
          <p:spPr>
            <a:xfrm>
              <a:off x="8641130" y="4679924"/>
              <a:ext cx="502920" cy="68580"/>
            </a:xfrm>
            <a:custGeom>
              <a:rect b="b" l="l" r="r" t="t"/>
              <a:pathLst>
                <a:path extrusionOk="0" h="68579" w="502920">
                  <a:moveTo>
                    <a:pt x="0" y="68186"/>
                  </a:moveTo>
                  <a:lnTo>
                    <a:pt x="502869" y="68186"/>
                  </a:lnTo>
                  <a:lnTo>
                    <a:pt x="502869" y="0"/>
                  </a:lnTo>
                  <a:lnTo>
                    <a:pt x="0" y="0"/>
                  </a:lnTo>
                  <a:lnTo>
                    <a:pt x="0" y="68186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7"/>
            <p:cNvSpPr/>
            <p:nvPr/>
          </p:nvSpPr>
          <p:spPr>
            <a:xfrm>
              <a:off x="8827516" y="4866297"/>
              <a:ext cx="316865" cy="68580"/>
            </a:xfrm>
            <a:custGeom>
              <a:rect b="b" l="l" r="r" t="t"/>
              <a:pathLst>
                <a:path extrusionOk="0" h="68579" w="316865">
                  <a:moveTo>
                    <a:pt x="0" y="68186"/>
                  </a:moveTo>
                  <a:lnTo>
                    <a:pt x="316483" y="68186"/>
                  </a:lnTo>
                  <a:lnTo>
                    <a:pt x="316483" y="0"/>
                  </a:lnTo>
                  <a:lnTo>
                    <a:pt x="0" y="0"/>
                  </a:lnTo>
                  <a:lnTo>
                    <a:pt x="0" y="68186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7"/>
            <p:cNvSpPr/>
            <p:nvPr/>
          </p:nvSpPr>
          <p:spPr>
            <a:xfrm>
              <a:off x="9013900" y="5052669"/>
              <a:ext cx="130175" cy="68580"/>
            </a:xfrm>
            <a:custGeom>
              <a:rect b="b" l="l" r="r" t="t"/>
              <a:pathLst>
                <a:path extrusionOk="0" h="68579" w="130175">
                  <a:moveTo>
                    <a:pt x="0" y="68198"/>
                  </a:moveTo>
                  <a:lnTo>
                    <a:pt x="130098" y="68198"/>
                  </a:lnTo>
                  <a:lnTo>
                    <a:pt x="130098" y="0"/>
                  </a:lnTo>
                  <a:lnTo>
                    <a:pt x="0" y="0"/>
                  </a:lnTo>
                  <a:lnTo>
                    <a:pt x="0" y="68198"/>
                  </a:lnTo>
                  <a:close/>
                </a:path>
              </a:pathLst>
            </a:custGeom>
            <a:solidFill>
              <a:srgbClr val="57296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27"/>
          <p:cNvSpPr txBox="1"/>
          <p:nvPr>
            <p:ph idx="1" type="body"/>
          </p:nvPr>
        </p:nvSpPr>
        <p:spPr>
          <a:xfrm>
            <a:off x="1121868" y="2156178"/>
            <a:ext cx="16197016" cy="6637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81000" lvl="4" marL="2286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2" name="Google Shape;72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3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9" name="Google Shape;79;p3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" name="Google Shape;80;p3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50.png"/><Relationship Id="rId13" Type="http://schemas.openxmlformats.org/officeDocument/2006/relationships/image" Target="../media/image15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5.png"/><Relationship Id="rId4" Type="http://schemas.openxmlformats.org/officeDocument/2006/relationships/image" Target="../media/image19.png"/><Relationship Id="rId9" Type="http://schemas.openxmlformats.org/officeDocument/2006/relationships/image" Target="../media/image2.png"/><Relationship Id="rId15" Type="http://schemas.openxmlformats.org/officeDocument/2006/relationships/image" Target="../media/image13.png"/><Relationship Id="rId14" Type="http://schemas.openxmlformats.org/officeDocument/2006/relationships/image" Target="../media/image30.png"/><Relationship Id="rId17" Type="http://schemas.openxmlformats.org/officeDocument/2006/relationships/image" Target="../media/image18.png"/><Relationship Id="rId16" Type="http://schemas.openxmlformats.org/officeDocument/2006/relationships/image" Target="../media/image22.png"/><Relationship Id="rId5" Type="http://schemas.openxmlformats.org/officeDocument/2006/relationships/image" Target="../media/image12.png"/><Relationship Id="rId19" Type="http://schemas.openxmlformats.org/officeDocument/2006/relationships/image" Target="../media/image23.png"/><Relationship Id="rId6" Type="http://schemas.openxmlformats.org/officeDocument/2006/relationships/image" Target="../media/image4.png"/><Relationship Id="rId18" Type="http://schemas.openxmlformats.org/officeDocument/2006/relationships/image" Target="../media/image32.png"/><Relationship Id="rId7" Type="http://schemas.openxmlformats.org/officeDocument/2006/relationships/image" Target="../media/image93.gif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Relationship Id="rId4" Type="http://schemas.openxmlformats.org/officeDocument/2006/relationships/image" Target="../media/image49.png"/><Relationship Id="rId5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54.png"/><Relationship Id="rId5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14.xml.rels><?xml version="1.0" encoding="UTF-8" standalone="yes"?><Relationships xmlns="http://schemas.openxmlformats.org/package/2006/relationships"><Relationship Id="rId20" Type="http://schemas.openxmlformats.org/officeDocument/2006/relationships/image" Target="../media/image74.png"/><Relationship Id="rId11" Type="http://schemas.openxmlformats.org/officeDocument/2006/relationships/image" Target="../media/image66.png"/><Relationship Id="rId22" Type="http://schemas.openxmlformats.org/officeDocument/2006/relationships/image" Target="../media/image79.png"/><Relationship Id="rId10" Type="http://schemas.openxmlformats.org/officeDocument/2006/relationships/image" Target="../media/image58.png"/><Relationship Id="rId21" Type="http://schemas.openxmlformats.org/officeDocument/2006/relationships/image" Target="../media/image72.png"/><Relationship Id="rId13" Type="http://schemas.openxmlformats.org/officeDocument/2006/relationships/image" Target="../media/image76.png"/><Relationship Id="rId12" Type="http://schemas.openxmlformats.org/officeDocument/2006/relationships/image" Target="../media/image68.png"/><Relationship Id="rId23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77.png"/><Relationship Id="rId9" Type="http://schemas.openxmlformats.org/officeDocument/2006/relationships/image" Target="../media/image63.png"/><Relationship Id="rId15" Type="http://schemas.openxmlformats.org/officeDocument/2006/relationships/image" Target="../media/image67.png"/><Relationship Id="rId14" Type="http://schemas.openxmlformats.org/officeDocument/2006/relationships/image" Target="../media/image71.png"/><Relationship Id="rId17" Type="http://schemas.openxmlformats.org/officeDocument/2006/relationships/image" Target="../media/image70.png"/><Relationship Id="rId16" Type="http://schemas.openxmlformats.org/officeDocument/2006/relationships/image" Target="../media/image73.png"/><Relationship Id="rId5" Type="http://schemas.openxmlformats.org/officeDocument/2006/relationships/image" Target="../media/image59.png"/><Relationship Id="rId19" Type="http://schemas.openxmlformats.org/officeDocument/2006/relationships/image" Target="../media/image75.png"/><Relationship Id="rId6" Type="http://schemas.openxmlformats.org/officeDocument/2006/relationships/image" Target="../media/image60.png"/><Relationship Id="rId18" Type="http://schemas.openxmlformats.org/officeDocument/2006/relationships/image" Target="../media/image81.png"/><Relationship Id="rId7" Type="http://schemas.openxmlformats.org/officeDocument/2006/relationships/image" Target="../media/image55.png"/><Relationship Id="rId8" Type="http://schemas.openxmlformats.org/officeDocument/2006/relationships/image" Target="../media/image5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Relationship Id="rId4" Type="http://schemas.openxmlformats.org/officeDocument/2006/relationships/image" Target="../media/image80.png"/><Relationship Id="rId5" Type="http://schemas.openxmlformats.org/officeDocument/2006/relationships/image" Target="../media/image83.png"/><Relationship Id="rId6" Type="http://schemas.openxmlformats.org/officeDocument/2006/relationships/image" Target="../media/image8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8.png"/><Relationship Id="rId4" Type="http://schemas.openxmlformats.org/officeDocument/2006/relationships/image" Target="../media/image52.png"/><Relationship Id="rId5" Type="http://schemas.openxmlformats.org/officeDocument/2006/relationships/image" Target="../media/image8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5.png"/><Relationship Id="rId4" Type="http://schemas.openxmlformats.org/officeDocument/2006/relationships/image" Target="../media/image90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50.png"/><Relationship Id="rId13" Type="http://schemas.openxmlformats.org/officeDocument/2006/relationships/image" Target="../media/image15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5.png"/><Relationship Id="rId4" Type="http://schemas.openxmlformats.org/officeDocument/2006/relationships/image" Target="../media/image19.png"/><Relationship Id="rId9" Type="http://schemas.openxmlformats.org/officeDocument/2006/relationships/image" Target="../media/image2.png"/><Relationship Id="rId15" Type="http://schemas.openxmlformats.org/officeDocument/2006/relationships/image" Target="../media/image13.png"/><Relationship Id="rId14" Type="http://schemas.openxmlformats.org/officeDocument/2006/relationships/image" Target="../media/image30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93.gif"/><Relationship Id="rId8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1.png"/><Relationship Id="rId4" Type="http://schemas.openxmlformats.org/officeDocument/2006/relationships/image" Target="../media/image87.png"/><Relationship Id="rId5" Type="http://schemas.openxmlformats.org/officeDocument/2006/relationships/image" Target="../media/image8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2.png"/><Relationship Id="rId13" Type="http://schemas.openxmlformats.org/officeDocument/2006/relationships/image" Target="../media/image3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5.png"/><Relationship Id="rId4" Type="http://schemas.openxmlformats.org/officeDocument/2006/relationships/image" Target="../media/image94.jpg"/><Relationship Id="rId9" Type="http://schemas.openxmlformats.org/officeDocument/2006/relationships/image" Target="../media/image1.png"/><Relationship Id="rId5" Type="http://schemas.openxmlformats.org/officeDocument/2006/relationships/image" Target="../media/image19.png"/><Relationship Id="rId6" Type="http://schemas.openxmlformats.org/officeDocument/2006/relationships/image" Target="../media/image12.png"/><Relationship Id="rId7" Type="http://schemas.openxmlformats.org/officeDocument/2006/relationships/image" Target="../media/image4.png"/><Relationship Id="rId8" Type="http://schemas.openxmlformats.org/officeDocument/2006/relationships/image" Target="../media/image9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98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42.png"/><Relationship Id="rId13" Type="http://schemas.openxmlformats.org/officeDocument/2006/relationships/image" Target="../media/image34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Relationship Id="rId15" Type="http://schemas.openxmlformats.org/officeDocument/2006/relationships/image" Target="../media/image37.png"/><Relationship Id="rId14" Type="http://schemas.openxmlformats.org/officeDocument/2006/relationships/image" Target="../media/image33.png"/><Relationship Id="rId16" Type="http://schemas.openxmlformats.org/officeDocument/2006/relationships/image" Target="../media/image38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43.png"/><Relationship Id="rId5" Type="http://schemas.openxmlformats.org/officeDocument/2006/relationships/image" Target="../media/image48.jpg"/><Relationship Id="rId6" Type="http://schemas.openxmlformats.org/officeDocument/2006/relationships/image" Target="../media/image6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2cb4af8c8c4_1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25" y="-1957124"/>
            <a:ext cx="17858547" cy="13393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g2cb4af8c8c4_1_41"/>
          <p:cNvCxnSpPr/>
          <p:nvPr/>
        </p:nvCxnSpPr>
        <p:spPr>
          <a:xfrm flipH="1" rot="10800000">
            <a:off x="331925" y="8907000"/>
            <a:ext cx="17689200" cy="2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" name="Google Shape;121;g2cb4af8c8c4_1_41"/>
          <p:cNvSpPr/>
          <p:nvPr/>
        </p:nvSpPr>
        <p:spPr>
          <a:xfrm>
            <a:off x="1462700" y="3362100"/>
            <a:ext cx="7025400" cy="3562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22" name="Google Shape;122;g2cb4af8c8c4_1_41"/>
          <p:cNvSpPr/>
          <p:nvPr/>
        </p:nvSpPr>
        <p:spPr>
          <a:xfrm>
            <a:off x="9519950" y="3362100"/>
            <a:ext cx="7025400" cy="3562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2800"/>
          </a:p>
        </p:txBody>
      </p:sp>
      <p:sp>
        <p:nvSpPr>
          <p:cNvPr id="123" name="Google Shape;123;g2cb4af8c8c4_1_41"/>
          <p:cNvSpPr txBox="1"/>
          <p:nvPr/>
        </p:nvSpPr>
        <p:spPr>
          <a:xfrm>
            <a:off x="1663250" y="3414150"/>
            <a:ext cx="590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3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ZAAL 1</a:t>
            </a:r>
            <a:endParaRPr b="1"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g2cb4af8c8c4_1_41"/>
          <p:cNvSpPr txBox="1"/>
          <p:nvPr/>
        </p:nvSpPr>
        <p:spPr>
          <a:xfrm>
            <a:off x="1686100" y="4288175"/>
            <a:ext cx="7261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>
                <a:solidFill>
                  <a:schemeClr val="lt1"/>
                </a:solidFill>
              </a:rPr>
              <a:t>Wat maakt samen rijden als onderdeel van publiek vervoer aantrekkelijk?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Tobias van Muijden | Daan Stevens | Lars Meijer</a:t>
            </a:r>
            <a:endParaRPr b="1"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g2cb4af8c8c4_1_41"/>
          <p:cNvSpPr txBox="1"/>
          <p:nvPr/>
        </p:nvSpPr>
        <p:spPr>
          <a:xfrm>
            <a:off x="1462700" y="7515750"/>
            <a:ext cx="11553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Sessie waar u voor ingeschreven heeft, staat op uw badge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26" name="Google Shape;126;g2cb4af8c8c4_1_41"/>
          <p:cNvSpPr txBox="1"/>
          <p:nvPr/>
        </p:nvSpPr>
        <p:spPr>
          <a:xfrm>
            <a:off x="964125" y="749100"/>
            <a:ext cx="10138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6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Breakout ronde 4</a:t>
            </a:r>
            <a:endParaRPr sz="66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27" name="Google Shape;127;g2cb4af8c8c4_1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68949" y="166306"/>
            <a:ext cx="3144498" cy="170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cb4af8c8c4_1_41"/>
          <p:cNvPicPr preferRelativeResize="0"/>
          <p:nvPr/>
        </p:nvPicPr>
        <p:blipFill rotWithShape="1">
          <a:blip r:embed="rId5">
            <a:alphaModFix/>
          </a:blip>
          <a:srcRect b="-20656" l="-55403" r="-1212585" t="-1247332"/>
          <a:stretch/>
        </p:blipFill>
        <p:spPr>
          <a:xfrm>
            <a:off x="116950" y="-235150"/>
            <a:ext cx="13716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cb4af8c8c4_1_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39424" y="9520629"/>
            <a:ext cx="1725553" cy="26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cb4af8c8c4_1_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0550" y="9330024"/>
            <a:ext cx="1373531" cy="56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cb4af8c8c4_1_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2479" y="9212643"/>
            <a:ext cx="1441901" cy="79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cb4af8c8c4_1_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05700" y="9433000"/>
            <a:ext cx="1938499" cy="3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cb4af8c8c4_1_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208900" y="9344825"/>
            <a:ext cx="2301187" cy="6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cb4af8c8c4_1_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171600" y="9356948"/>
            <a:ext cx="1938500" cy="71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cb4af8c8c4_1_41"/>
          <p:cNvPicPr preferRelativeResize="0"/>
          <p:nvPr/>
        </p:nvPicPr>
        <p:blipFill rotWithShape="1">
          <a:blip r:embed="rId12">
            <a:alphaModFix/>
          </a:blip>
          <a:srcRect b="12648" l="0" r="0" t="0"/>
          <a:stretch/>
        </p:blipFill>
        <p:spPr>
          <a:xfrm>
            <a:off x="8488100" y="9251450"/>
            <a:ext cx="907415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cb4af8c8c4_1_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22300" y="2529450"/>
            <a:ext cx="1725600" cy="17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cb4af8c8c4_1_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54200" y="2529450"/>
            <a:ext cx="1725600" cy="17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cb4af8c8c4_1_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38050" y="2529450"/>
            <a:ext cx="1725600" cy="17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cb4af8c8c4_1_41"/>
          <p:cNvSpPr txBox="1"/>
          <p:nvPr/>
        </p:nvSpPr>
        <p:spPr>
          <a:xfrm>
            <a:off x="9786400" y="3496650"/>
            <a:ext cx="41736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3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ZAAL 2</a:t>
            </a:r>
            <a:endParaRPr b="1"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g2cb4af8c8c4_1_41"/>
          <p:cNvSpPr txBox="1"/>
          <p:nvPr/>
        </p:nvSpPr>
        <p:spPr>
          <a:xfrm>
            <a:off x="9786400" y="4308300"/>
            <a:ext cx="60000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>
                <a:solidFill>
                  <a:schemeClr val="lt1"/>
                </a:solidFill>
              </a:rPr>
              <a:t>Onzekere toekomst? Zo komt er toch een sterk gemeentelijk mobiliteitsplan</a:t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Vincent Marchau | Michel Dunmayer | Sander Lenferink | Liselotte Bingen</a:t>
            </a:r>
            <a:endParaRPr b="1"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pic>
        <p:nvPicPr>
          <p:cNvPr id="141" name="Google Shape;141;g2cb4af8c8c4_1_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5922450" y="2345050"/>
            <a:ext cx="1725600" cy="17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cb4af8c8c4_1_4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1429253" y="2345000"/>
            <a:ext cx="1725600" cy="17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cb4af8c8c4_1_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993550" y="2357499"/>
            <a:ext cx="1700650" cy="17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cb4af8c8c4_1_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4507375" y="2357500"/>
            <a:ext cx="1700650" cy="17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"/>
          <p:cNvSpPr/>
          <p:nvPr/>
        </p:nvSpPr>
        <p:spPr>
          <a:xfrm>
            <a:off x="-277475" y="25493"/>
            <a:ext cx="18734985" cy="11090744"/>
          </a:xfrm>
          <a:prstGeom prst="rect">
            <a:avLst/>
          </a:prstGeom>
          <a:solidFill>
            <a:srgbClr val="F1ED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8"/>
          <p:cNvSpPr/>
          <p:nvPr/>
        </p:nvSpPr>
        <p:spPr>
          <a:xfrm>
            <a:off x="11542234" y="3727276"/>
            <a:ext cx="1945165" cy="2587604"/>
          </a:xfrm>
          <a:custGeom>
            <a:rect b="b" l="l" r="r" t="t"/>
            <a:pathLst>
              <a:path extrusionOk="0" h="814675" w="718809">
                <a:moveTo>
                  <a:pt x="446022" y="798340"/>
                </a:moveTo>
                <a:cubicBezTo>
                  <a:pt x="468120" y="747517"/>
                  <a:pt x="425192" y="742550"/>
                  <a:pt x="464314" y="709373"/>
                </a:cubicBezTo>
                <a:cubicBezTo>
                  <a:pt x="503435" y="676195"/>
                  <a:pt x="457758" y="690037"/>
                  <a:pt x="498571" y="646821"/>
                </a:cubicBezTo>
                <a:cubicBezTo>
                  <a:pt x="548477" y="594095"/>
                  <a:pt x="449723" y="520766"/>
                  <a:pt x="487786" y="502169"/>
                </a:cubicBezTo>
                <a:cubicBezTo>
                  <a:pt x="525850" y="483573"/>
                  <a:pt x="481971" y="453353"/>
                  <a:pt x="546468" y="462123"/>
                </a:cubicBezTo>
                <a:cubicBezTo>
                  <a:pt x="585695" y="467512"/>
                  <a:pt x="577659" y="494562"/>
                  <a:pt x="602189" y="470894"/>
                </a:cubicBezTo>
                <a:cubicBezTo>
                  <a:pt x="628623" y="445534"/>
                  <a:pt x="583581" y="413202"/>
                  <a:pt x="646174" y="403481"/>
                </a:cubicBezTo>
                <a:cubicBezTo>
                  <a:pt x="708768" y="393760"/>
                  <a:pt x="663197" y="319797"/>
                  <a:pt x="635390" y="306694"/>
                </a:cubicBezTo>
                <a:cubicBezTo>
                  <a:pt x="587493" y="284188"/>
                  <a:pt x="664360" y="288838"/>
                  <a:pt x="678423" y="227554"/>
                </a:cubicBezTo>
                <a:cubicBezTo>
                  <a:pt x="692062" y="167960"/>
                  <a:pt x="707711" y="157183"/>
                  <a:pt x="693120" y="141545"/>
                </a:cubicBezTo>
                <a:cubicBezTo>
                  <a:pt x="678528" y="125907"/>
                  <a:pt x="714583" y="130768"/>
                  <a:pt x="692168" y="99491"/>
                </a:cubicBezTo>
                <a:cubicBezTo>
                  <a:pt x="669753" y="68215"/>
                  <a:pt x="722513" y="57438"/>
                  <a:pt x="718601" y="54585"/>
                </a:cubicBezTo>
                <a:cubicBezTo>
                  <a:pt x="711729" y="60397"/>
                  <a:pt x="686458" y="50359"/>
                  <a:pt x="673665" y="44653"/>
                </a:cubicBezTo>
                <a:cubicBezTo>
                  <a:pt x="660871" y="38947"/>
                  <a:pt x="658756" y="21301"/>
                  <a:pt x="654527" y="12003"/>
                </a:cubicBezTo>
                <a:cubicBezTo>
                  <a:pt x="650298" y="2811"/>
                  <a:pt x="641734" y="698"/>
                  <a:pt x="631795" y="7037"/>
                </a:cubicBezTo>
                <a:cubicBezTo>
                  <a:pt x="621856" y="13377"/>
                  <a:pt x="621116" y="15596"/>
                  <a:pt x="612657" y="5663"/>
                </a:cubicBezTo>
                <a:cubicBezTo>
                  <a:pt x="604092" y="-4269"/>
                  <a:pt x="597008" y="-42"/>
                  <a:pt x="585695" y="9890"/>
                </a:cubicBezTo>
                <a:cubicBezTo>
                  <a:pt x="574381" y="19822"/>
                  <a:pt x="568672" y="16230"/>
                  <a:pt x="557359" y="7037"/>
                </a:cubicBezTo>
                <a:cubicBezTo>
                  <a:pt x="546045" y="-2155"/>
                  <a:pt x="541710" y="9150"/>
                  <a:pt x="526802" y="9150"/>
                </a:cubicBezTo>
                <a:cubicBezTo>
                  <a:pt x="511894" y="9150"/>
                  <a:pt x="505550" y="22675"/>
                  <a:pt x="477848" y="24049"/>
                </a:cubicBezTo>
                <a:cubicBezTo>
                  <a:pt x="450145" y="25422"/>
                  <a:pt x="424664" y="42434"/>
                  <a:pt x="404046" y="60925"/>
                </a:cubicBezTo>
                <a:cubicBezTo>
                  <a:pt x="383428" y="79310"/>
                  <a:pt x="391992" y="91461"/>
                  <a:pt x="398336" y="116186"/>
                </a:cubicBezTo>
                <a:cubicBezTo>
                  <a:pt x="404680" y="141017"/>
                  <a:pt x="389772" y="140277"/>
                  <a:pt x="397596" y="155915"/>
                </a:cubicBezTo>
                <a:cubicBezTo>
                  <a:pt x="405420" y="171553"/>
                  <a:pt x="415359" y="164474"/>
                  <a:pt x="428153" y="166587"/>
                </a:cubicBezTo>
                <a:cubicBezTo>
                  <a:pt x="440947" y="168700"/>
                  <a:pt x="440947" y="172293"/>
                  <a:pt x="440206" y="182859"/>
                </a:cubicBezTo>
                <a:cubicBezTo>
                  <a:pt x="439466" y="193531"/>
                  <a:pt x="428153" y="193531"/>
                  <a:pt x="426778" y="205576"/>
                </a:cubicBezTo>
                <a:cubicBezTo>
                  <a:pt x="425404" y="217621"/>
                  <a:pt x="430373" y="222588"/>
                  <a:pt x="426778" y="240339"/>
                </a:cubicBezTo>
                <a:cubicBezTo>
                  <a:pt x="423183" y="258090"/>
                  <a:pt x="416839" y="261577"/>
                  <a:pt x="405526" y="263691"/>
                </a:cubicBezTo>
                <a:cubicBezTo>
                  <a:pt x="394213" y="265803"/>
                  <a:pt x="379304" y="241713"/>
                  <a:pt x="376449" y="227554"/>
                </a:cubicBezTo>
                <a:cubicBezTo>
                  <a:pt x="373595" y="213395"/>
                  <a:pt x="364396" y="209169"/>
                  <a:pt x="365771" y="195644"/>
                </a:cubicBezTo>
                <a:cubicBezTo>
                  <a:pt x="367145" y="182119"/>
                  <a:pt x="363656" y="180006"/>
                  <a:pt x="357206" y="177259"/>
                </a:cubicBezTo>
                <a:cubicBezTo>
                  <a:pt x="350862" y="174406"/>
                  <a:pt x="348642" y="177259"/>
                  <a:pt x="348642" y="155281"/>
                </a:cubicBezTo>
                <a:cubicBezTo>
                  <a:pt x="348642" y="133303"/>
                  <a:pt x="337963" y="141862"/>
                  <a:pt x="336588" y="135417"/>
                </a:cubicBezTo>
                <a:cubicBezTo>
                  <a:pt x="335214" y="129077"/>
                  <a:pt x="330244" y="121258"/>
                  <a:pt x="315970" y="123371"/>
                </a:cubicBezTo>
                <a:cubicBezTo>
                  <a:pt x="301802" y="125484"/>
                  <a:pt x="296833" y="124111"/>
                  <a:pt x="287634" y="128337"/>
                </a:cubicBezTo>
                <a:cubicBezTo>
                  <a:pt x="278435" y="132564"/>
                  <a:pt x="272725" y="143975"/>
                  <a:pt x="270611" y="162360"/>
                </a:cubicBezTo>
                <a:cubicBezTo>
                  <a:pt x="268496" y="180745"/>
                  <a:pt x="270611" y="184338"/>
                  <a:pt x="260672" y="203463"/>
                </a:cubicBezTo>
                <a:cubicBezTo>
                  <a:pt x="250733" y="222588"/>
                  <a:pt x="249993" y="233260"/>
                  <a:pt x="248618" y="258090"/>
                </a:cubicBezTo>
                <a:cubicBezTo>
                  <a:pt x="247244" y="282920"/>
                  <a:pt x="226626" y="305638"/>
                  <a:pt x="216687" y="319057"/>
                </a:cubicBezTo>
                <a:cubicBezTo>
                  <a:pt x="206748" y="332582"/>
                  <a:pt x="192580" y="337442"/>
                  <a:pt x="180526" y="349593"/>
                </a:cubicBezTo>
                <a:cubicBezTo>
                  <a:pt x="168473" y="361639"/>
                  <a:pt x="180315" y="377488"/>
                  <a:pt x="169847" y="381503"/>
                </a:cubicBezTo>
                <a:cubicBezTo>
                  <a:pt x="160543" y="385096"/>
                  <a:pt x="153670" y="384145"/>
                  <a:pt x="145740" y="412040"/>
                </a:cubicBezTo>
                <a:cubicBezTo>
                  <a:pt x="141617" y="426410"/>
                  <a:pt x="136542" y="428312"/>
                  <a:pt x="133687" y="439723"/>
                </a:cubicBezTo>
                <a:cubicBezTo>
                  <a:pt x="130832" y="451029"/>
                  <a:pt x="143626" y="455995"/>
                  <a:pt x="158534" y="461701"/>
                </a:cubicBezTo>
                <a:cubicBezTo>
                  <a:pt x="173442" y="467407"/>
                  <a:pt x="172702" y="474486"/>
                  <a:pt x="177672" y="481566"/>
                </a:cubicBezTo>
                <a:cubicBezTo>
                  <a:pt x="182641" y="488645"/>
                  <a:pt x="196809" y="489384"/>
                  <a:pt x="194695" y="502169"/>
                </a:cubicBezTo>
                <a:cubicBezTo>
                  <a:pt x="192580" y="514954"/>
                  <a:pt x="181161" y="504283"/>
                  <a:pt x="169847" y="514215"/>
                </a:cubicBezTo>
                <a:cubicBezTo>
                  <a:pt x="158534" y="524147"/>
                  <a:pt x="151450" y="509249"/>
                  <a:pt x="138656" y="522773"/>
                </a:cubicBezTo>
                <a:cubicBezTo>
                  <a:pt x="125863" y="536193"/>
                  <a:pt x="125228" y="519181"/>
                  <a:pt x="119518" y="529113"/>
                </a:cubicBezTo>
                <a:cubicBezTo>
                  <a:pt x="113809" y="539046"/>
                  <a:pt x="128083" y="547499"/>
                  <a:pt x="135167" y="551830"/>
                </a:cubicBezTo>
                <a:cubicBezTo>
                  <a:pt x="142251" y="556057"/>
                  <a:pt x="152190" y="561023"/>
                  <a:pt x="143731" y="567469"/>
                </a:cubicBezTo>
                <a:cubicBezTo>
                  <a:pt x="135167" y="573808"/>
                  <a:pt x="132418" y="565355"/>
                  <a:pt x="116769" y="556163"/>
                </a:cubicBezTo>
                <a:cubicBezTo>
                  <a:pt x="101121" y="546970"/>
                  <a:pt x="105456" y="537777"/>
                  <a:pt x="106830" y="526366"/>
                </a:cubicBezTo>
                <a:cubicBezTo>
                  <a:pt x="108205" y="515060"/>
                  <a:pt x="99006" y="512841"/>
                  <a:pt x="93402" y="513369"/>
                </a:cubicBezTo>
                <a:cubicBezTo>
                  <a:pt x="86107" y="523302"/>
                  <a:pt x="69507" y="508826"/>
                  <a:pt x="59568" y="505445"/>
                </a:cubicBezTo>
                <a:cubicBezTo>
                  <a:pt x="56819" y="514426"/>
                  <a:pt x="46351" y="515694"/>
                  <a:pt x="34826" y="515166"/>
                </a:cubicBezTo>
                <a:cubicBezTo>
                  <a:pt x="23301" y="514638"/>
                  <a:pt x="7336" y="540419"/>
                  <a:pt x="23301" y="556903"/>
                </a:cubicBezTo>
                <a:cubicBezTo>
                  <a:pt x="19178" y="557747"/>
                  <a:pt x="11459" y="559121"/>
                  <a:pt x="2578" y="561446"/>
                </a:cubicBezTo>
                <a:cubicBezTo>
                  <a:pt x="-1017" y="586276"/>
                  <a:pt x="-3766" y="603605"/>
                  <a:pt x="15371" y="618503"/>
                </a:cubicBezTo>
                <a:cubicBezTo>
                  <a:pt x="34509" y="633402"/>
                  <a:pt x="91288" y="626956"/>
                  <a:pt x="121845" y="622096"/>
                </a:cubicBezTo>
                <a:cubicBezTo>
                  <a:pt x="152402" y="617129"/>
                  <a:pt x="155891" y="610790"/>
                  <a:pt x="165830" y="593779"/>
                </a:cubicBezTo>
                <a:cubicBezTo>
                  <a:pt x="175768" y="576767"/>
                  <a:pt x="192051" y="581733"/>
                  <a:pt x="208440" y="574654"/>
                </a:cubicBezTo>
                <a:cubicBezTo>
                  <a:pt x="224723" y="567574"/>
                  <a:pt x="227578" y="575394"/>
                  <a:pt x="244600" y="575394"/>
                </a:cubicBezTo>
                <a:cubicBezTo>
                  <a:pt x="261624" y="575394"/>
                  <a:pt x="264478" y="568103"/>
                  <a:pt x="284356" y="575922"/>
                </a:cubicBezTo>
                <a:cubicBezTo>
                  <a:pt x="307089" y="584903"/>
                  <a:pt x="310261" y="595469"/>
                  <a:pt x="311847" y="605085"/>
                </a:cubicBezTo>
                <a:cubicBezTo>
                  <a:pt x="313115" y="613009"/>
                  <a:pt x="313010" y="621039"/>
                  <a:pt x="324112" y="632134"/>
                </a:cubicBezTo>
                <a:cubicBezTo>
                  <a:pt x="332676" y="640693"/>
                  <a:pt x="370951" y="644919"/>
                  <a:pt x="392204" y="655591"/>
                </a:cubicBezTo>
                <a:cubicBezTo>
                  <a:pt x="413456" y="666263"/>
                  <a:pt x="413562" y="694580"/>
                  <a:pt x="404997" y="711591"/>
                </a:cubicBezTo>
                <a:cubicBezTo>
                  <a:pt x="396539" y="728603"/>
                  <a:pt x="390618" y="743713"/>
                  <a:pt x="381525" y="761887"/>
                </a:cubicBezTo>
                <a:cubicBezTo>
                  <a:pt x="373912" y="777102"/>
                  <a:pt x="371269" y="792423"/>
                  <a:pt x="390406" y="805314"/>
                </a:cubicBezTo>
                <a:cubicBezTo>
                  <a:pt x="399394" y="811336"/>
                  <a:pt x="412504" y="817782"/>
                  <a:pt x="415571" y="813027"/>
                </a:cubicBezTo>
                <a:cubicBezTo>
                  <a:pt x="420540" y="805208"/>
                  <a:pt x="433334" y="800242"/>
                  <a:pt x="446128" y="798868"/>
                </a:cubicBezTo>
                <a:close/>
              </a:path>
            </a:pathLst>
          </a:custGeom>
          <a:solidFill>
            <a:srgbClr val="5BC5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8" name="Google Shape;318;p8"/>
          <p:cNvSpPr txBox="1"/>
          <p:nvPr/>
        </p:nvSpPr>
        <p:spPr>
          <a:xfrm>
            <a:off x="670332" y="390972"/>
            <a:ext cx="9511192" cy="9705528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150" spcFirstLastPara="1" rIns="137150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75F6"/>
              </a:buClr>
              <a:buSzPts val="7500"/>
              <a:buFont typeface="Poppins ExtraBold"/>
              <a:buNone/>
            </a:pPr>
            <a:r>
              <a:rPr b="1" lang="nl-NL" sz="7500">
                <a:solidFill>
                  <a:srgbClr val="2D75F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En in Nederland</a:t>
            </a:r>
            <a:endParaRPr sz="7500">
              <a:solidFill>
                <a:srgbClr val="2D75F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Calibri"/>
              <a:buNone/>
            </a:pPr>
            <a:r>
              <a:t/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Calibri"/>
              <a:buNone/>
            </a:pPr>
            <a:r>
              <a:t/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C876"/>
              </a:buClr>
              <a:buSzPts val="7500"/>
              <a:buFont typeface="Poppins ExtraBold"/>
              <a:buNone/>
            </a:pPr>
            <a:r>
              <a:rPr lang="nl-NL" sz="7500">
                <a:solidFill>
                  <a:srgbClr val="09C87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Noord-Brabant</a:t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C876"/>
              </a:buClr>
              <a:buSzPts val="7500"/>
              <a:buFont typeface="Poppins ExtraBold"/>
              <a:buNone/>
            </a:pPr>
            <a:r>
              <a:rPr lang="nl-NL" sz="7500">
                <a:solidFill>
                  <a:srgbClr val="09C87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Zeeland</a:t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C876"/>
              </a:buClr>
              <a:buSzPts val="7500"/>
              <a:buFont typeface="Poppins ExtraBold"/>
              <a:buNone/>
            </a:pPr>
            <a:r>
              <a:rPr lang="nl-NL" sz="7500">
                <a:solidFill>
                  <a:srgbClr val="09C87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Zuid-Holland</a:t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C876"/>
              </a:buClr>
              <a:buSzPts val="7500"/>
              <a:buFont typeface="Poppins ExtraBold"/>
              <a:buNone/>
            </a:pPr>
            <a:r>
              <a:rPr lang="nl-NL" sz="7500">
                <a:solidFill>
                  <a:srgbClr val="09C87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Utrecht</a:t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Calibri"/>
              <a:buNone/>
            </a:pPr>
            <a:r>
              <a:t/>
            </a:r>
            <a:endParaRPr b="1" sz="7500">
              <a:solidFill>
                <a:srgbClr val="08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</a:pPr>
            <a:r>
              <a:t/>
            </a:r>
            <a:endParaRPr sz="5100">
              <a:solidFill>
                <a:srgbClr val="08C87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</a:pPr>
            <a:r>
              <a:t/>
            </a:r>
            <a:endParaRPr sz="5100">
              <a:solidFill>
                <a:srgbClr val="08C8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8"/>
          <p:cNvSpPr/>
          <p:nvPr/>
        </p:nvSpPr>
        <p:spPr>
          <a:xfrm>
            <a:off x="12881515" y="7661500"/>
            <a:ext cx="1600295" cy="937736"/>
          </a:xfrm>
          <a:custGeom>
            <a:rect b="b" l="l" r="r" t="t"/>
            <a:pathLst>
              <a:path extrusionOk="0" h="1250315" w="2133727">
                <a:moveTo>
                  <a:pt x="0" y="0"/>
                </a:moveTo>
                <a:lnTo>
                  <a:pt x="2133727" y="0"/>
                </a:lnTo>
                <a:lnTo>
                  <a:pt x="2133727" y="1250315"/>
                </a:lnTo>
                <a:lnTo>
                  <a:pt x="0" y="1250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7" l="0" r="0" t="-11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Qbuzz - Public Transport Holland Shop" id="320" name="Google Shape;32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50866" y="6930254"/>
            <a:ext cx="2195618" cy="2195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red and blue text&#10;&#10;Description automatically generated" id="321" name="Google Shape;32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90018" y="7375385"/>
            <a:ext cx="3081429" cy="1457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"/>
          <p:cNvSpPr/>
          <p:nvPr/>
        </p:nvSpPr>
        <p:spPr>
          <a:xfrm>
            <a:off x="-277475" y="25493"/>
            <a:ext cx="18734985" cy="11090744"/>
          </a:xfrm>
          <a:prstGeom prst="rect">
            <a:avLst/>
          </a:prstGeom>
          <a:solidFill>
            <a:srgbClr val="F1ED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 txBox="1"/>
          <p:nvPr/>
        </p:nvSpPr>
        <p:spPr>
          <a:xfrm>
            <a:off x="670332" y="390972"/>
            <a:ext cx="14722068" cy="9705528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150" spcFirstLastPara="1" rIns="137150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75F6"/>
              </a:buClr>
              <a:buSzPts val="7500"/>
              <a:buFont typeface="Poppins ExtraBold"/>
              <a:buNone/>
            </a:pPr>
            <a:r>
              <a:rPr b="1" lang="nl-NL" sz="7500">
                <a:solidFill>
                  <a:srgbClr val="2D75F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Stelling</a:t>
            </a:r>
            <a:endParaRPr sz="7500">
              <a:solidFill>
                <a:srgbClr val="2D75F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Calibri"/>
              <a:buNone/>
            </a:pPr>
            <a:r>
              <a:t/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Calibri"/>
              <a:buNone/>
            </a:pPr>
            <a:r>
              <a:t/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C876"/>
              </a:buClr>
              <a:buSzPts val="7500"/>
              <a:buFont typeface="Poppins ExtraBold"/>
              <a:buNone/>
            </a:pPr>
            <a:r>
              <a:rPr lang="nl-NL" sz="7500">
                <a:solidFill>
                  <a:srgbClr val="09C87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‘Moet samen rijden een vast onderdeel worden van de publieke mobiliteit?’</a:t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Calibri"/>
              <a:buNone/>
            </a:pPr>
            <a:r>
              <a:t/>
            </a:r>
            <a:endParaRPr b="1" sz="7500">
              <a:solidFill>
                <a:srgbClr val="08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</a:pPr>
            <a:r>
              <a:t/>
            </a:r>
            <a:endParaRPr sz="5100">
              <a:solidFill>
                <a:srgbClr val="08C87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</a:pPr>
            <a:r>
              <a:t/>
            </a:r>
            <a:endParaRPr sz="5100">
              <a:solidFill>
                <a:srgbClr val="08C8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0"/>
          <p:cNvSpPr/>
          <p:nvPr/>
        </p:nvSpPr>
        <p:spPr>
          <a:xfrm>
            <a:off x="-203418" y="-205954"/>
            <a:ext cx="18587558" cy="10492954"/>
          </a:xfrm>
          <a:custGeom>
            <a:rect b="b" l="l" r="r" t="t"/>
            <a:pathLst>
              <a:path extrusionOk="0" h="10492954" w="18587558">
                <a:moveTo>
                  <a:pt x="0" y="0"/>
                </a:moveTo>
                <a:lnTo>
                  <a:pt x="18587558" y="0"/>
                </a:lnTo>
                <a:lnTo>
                  <a:pt x="18587558" y="10492954"/>
                </a:lnTo>
                <a:lnTo>
                  <a:pt x="0" y="10492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0"/>
          <p:cNvSpPr/>
          <p:nvPr/>
        </p:nvSpPr>
        <p:spPr>
          <a:xfrm>
            <a:off x="0" y="0"/>
            <a:ext cx="18288000" cy="12221908"/>
          </a:xfrm>
          <a:custGeom>
            <a:rect b="b" l="l" r="r" t="t"/>
            <a:pathLst>
              <a:path extrusionOk="0" h="16295878" w="24384000">
                <a:moveTo>
                  <a:pt x="0" y="0"/>
                </a:moveTo>
                <a:lnTo>
                  <a:pt x="24384000" y="0"/>
                </a:lnTo>
                <a:lnTo>
                  <a:pt x="24384000" y="16295878"/>
                </a:lnTo>
                <a:lnTo>
                  <a:pt x="0" y="16295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0"/>
          <p:cNvSpPr/>
          <p:nvPr/>
        </p:nvSpPr>
        <p:spPr>
          <a:xfrm>
            <a:off x="6771218" y="283747"/>
            <a:ext cx="4638294" cy="3024759"/>
          </a:xfrm>
          <a:custGeom>
            <a:rect b="b" l="l" r="r" t="t"/>
            <a:pathLst>
              <a:path extrusionOk="0" h="4033012" w="6184392">
                <a:moveTo>
                  <a:pt x="0" y="0"/>
                </a:moveTo>
                <a:lnTo>
                  <a:pt x="6184392" y="0"/>
                </a:lnTo>
                <a:lnTo>
                  <a:pt x="6184392" y="4033012"/>
                </a:lnTo>
                <a:lnTo>
                  <a:pt x="0" y="4033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38" r="-37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0"/>
          <p:cNvSpPr txBox="1"/>
          <p:nvPr/>
        </p:nvSpPr>
        <p:spPr>
          <a:xfrm>
            <a:off x="2772692" y="2889420"/>
            <a:ext cx="12635339" cy="27359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7033">
                <a:solidFill>
                  <a:srgbClr val="09C876"/>
                </a:solidFill>
                <a:latin typeface="Poppins"/>
                <a:ea typeface="Poppins"/>
                <a:cs typeface="Poppins"/>
                <a:sym typeface="Poppins"/>
              </a:rPr>
              <a:t>‘Stap eens wat vaker bij iemand in.’</a:t>
            </a:r>
            <a:endParaRPr/>
          </a:p>
        </p:txBody>
      </p:sp>
      <p:sp>
        <p:nvSpPr>
          <p:cNvPr id="337" name="Google Shape;337;p10"/>
          <p:cNvSpPr txBox="1"/>
          <p:nvPr/>
        </p:nvSpPr>
        <p:spPr>
          <a:xfrm>
            <a:off x="2826331" y="6522212"/>
            <a:ext cx="12635339" cy="273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7028">
                <a:solidFill>
                  <a:srgbClr val="2D75F6"/>
                </a:solidFill>
                <a:latin typeface="Poppins"/>
                <a:ea typeface="Poppins"/>
                <a:cs typeface="Poppins"/>
                <a:sym typeface="Poppins"/>
              </a:rPr>
              <a:t>‘Neem eens wat vaker iemand mee.’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367"/>
            <a:ext cx="5113443" cy="36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3520" y="2241957"/>
            <a:ext cx="5844203" cy="5521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11"/>
          <p:cNvGrpSpPr/>
          <p:nvPr/>
        </p:nvGrpSpPr>
        <p:grpSpPr>
          <a:xfrm>
            <a:off x="427839" y="1840711"/>
            <a:ext cx="7248087" cy="3416321"/>
            <a:chOff x="390225" y="751344"/>
            <a:chExt cx="4832058" cy="2277547"/>
          </a:xfrm>
        </p:grpSpPr>
        <p:sp>
          <p:nvSpPr>
            <p:cNvPr id="346" name="Google Shape;346;p11"/>
            <p:cNvSpPr txBox="1"/>
            <p:nvPr/>
          </p:nvSpPr>
          <p:spPr>
            <a:xfrm>
              <a:off x="390225" y="751344"/>
              <a:ext cx="3249986" cy="2277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nl-NL"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willen Brabant </a:t>
              </a:r>
              <a:r>
                <a:rPr i="1" lang="nl-NL" sz="36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bereikbaar </a:t>
              </a:r>
              <a:r>
                <a:rPr i="1" lang="nl-NL"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houden, zorgen voor een </a:t>
              </a:r>
              <a:r>
                <a:rPr i="1" lang="nl-NL" sz="36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sterke economie </a:t>
              </a:r>
              <a:r>
                <a:rPr i="1" lang="nl-NL"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dat mensen kunnen blijven </a:t>
              </a:r>
              <a:r>
                <a:rPr i="1" lang="nl-NL" sz="36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meedoen aan de samenleving.</a:t>
              </a:r>
              <a:endParaRPr/>
            </a:p>
          </p:txBody>
        </p:sp>
        <p:cxnSp>
          <p:nvCxnSpPr>
            <p:cNvPr id="347" name="Google Shape;347;p11"/>
            <p:cNvCxnSpPr/>
            <p:nvPr/>
          </p:nvCxnSpPr>
          <p:spPr>
            <a:xfrm flipH="1" rot="10800000">
              <a:off x="3262531" y="2859302"/>
              <a:ext cx="1959752" cy="18122"/>
            </a:xfrm>
            <a:prstGeom prst="straightConnector1">
              <a:avLst/>
            </a:prstGeom>
            <a:noFill/>
            <a:ln cap="flat" cmpd="sng" w="9525">
              <a:solidFill>
                <a:srgbClr val="4A7DB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48" name="Google Shape;348;p11"/>
          <p:cNvGrpSpPr/>
          <p:nvPr/>
        </p:nvGrpSpPr>
        <p:grpSpPr>
          <a:xfrm>
            <a:off x="9144019" y="497158"/>
            <a:ext cx="7710971" cy="4524315"/>
            <a:chOff x="6096012" y="331438"/>
            <a:chExt cx="5140647" cy="3016210"/>
          </a:xfrm>
        </p:grpSpPr>
        <p:sp>
          <p:nvSpPr>
            <p:cNvPr id="349" name="Google Shape;349;p11"/>
            <p:cNvSpPr txBox="1"/>
            <p:nvPr/>
          </p:nvSpPr>
          <p:spPr>
            <a:xfrm>
              <a:off x="7851612" y="331438"/>
              <a:ext cx="3385047" cy="3016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nl-NL"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“Eén </a:t>
              </a:r>
              <a:r>
                <a:rPr i="1" lang="nl-NL" sz="36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inclusief</a:t>
              </a:r>
              <a:r>
                <a:rPr i="1" lang="nl-NL"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systeem waarin de reiziger de keuze heeft uit </a:t>
              </a:r>
              <a:r>
                <a:rPr i="1" lang="nl-NL" sz="36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verschillende vervoersdiensten </a:t>
              </a:r>
              <a:r>
                <a:rPr i="1" lang="nl-NL"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zo zelf zijn/haar reis samen te stellen, passend bij diens reisbehoeften”</a:t>
              </a:r>
              <a:endParaRPr/>
            </a:p>
          </p:txBody>
        </p:sp>
        <p:cxnSp>
          <p:nvCxnSpPr>
            <p:cNvPr id="350" name="Google Shape;350;p11"/>
            <p:cNvCxnSpPr>
              <a:stCxn id="349" idx="1"/>
            </p:cNvCxnSpPr>
            <p:nvPr/>
          </p:nvCxnSpPr>
          <p:spPr>
            <a:xfrm flipH="1">
              <a:off x="6096012" y="1839543"/>
              <a:ext cx="1755600" cy="861600"/>
            </a:xfrm>
            <a:prstGeom prst="straightConnector1">
              <a:avLst/>
            </a:prstGeom>
            <a:noFill/>
            <a:ln cap="flat" cmpd="sng" w="9525">
              <a:solidFill>
                <a:srgbClr val="4A7DB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51" name="Google Shape;351;p11"/>
          <p:cNvGrpSpPr/>
          <p:nvPr/>
        </p:nvGrpSpPr>
        <p:grpSpPr>
          <a:xfrm>
            <a:off x="1354730" y="6543412"/>
            <a:ext cx="14763812" cy="3183531"/>
            <a:chOff x="903153" y="4362275"/>
            <a:chExt cx="9842541" cy="2122354"/>
          </a:xfrm>
        </p:grpSpPr>
        <p:sp>
          <p:nvSpPr>
            <p:cNvPr id="352" name="Google Shape;352;p11"/>
            <p:cNvSpPr txBox="1"/>
            <p:nvPr/>
          </p:nvSpPr>
          <p:spPr>
            <a:xfrm>
              <a:off x="903153" y="5315078"/>
              <a:ext cx="9842541" cy="11695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nl-NL"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Samenwerken met oog voor elkaars verantwoordelijkheden, op basis van belangrijke waarden zoals betaalbaarheid, toegankelijkheid, duurzaamheid, begrijpelijkheid en kennisdeling. Adaptief, Maatwerk</a:t>
              </a:r>
              <a:endParaRPr i="1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3" name="Google Shape;353;p11"/>
            <p:cNvCxnSpPr/>
            <p:nvPr/>
          </p:nvCxnSpPr>
          <p:spPr>
            <a:xfrm flipH="1" rot="10800000">
              <a:off x="2390862" y="4362275"/>
              <a:ext cx="2114026" cy="952803"/>
            </a:xfrm>
            <a:prstGeom prst="straightConnector1">
              <a:avLst/>
            </a:prstGeom>
            <a:noFill/>
            <a:ln cap="flat" cmpd="sng" w="9525">
              <a:solidFill>
                <a:srgbClr val="4A7DB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54" name="Google Shape;354;p11"/>
          <p:cNvSpPr txBox="1"/>
          <p:nvPr/>
        </p:nvSpPr>
        <p:spPr>
          <a:xfrm>
            <a:off x="195044" y="715297"/>
            <a:ext cx="149617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WHW gedeelde mobiliteit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367"/>
            <a:ext cx="5113443" cy="3657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12"/>
          <p:cNvGrpSpPr/>
          <p:nvPr/>
        </p:nvGrpSpPr>
        <p:grpSpPr>
          <a:xfrm>
            <a:off x="2291414" y="3364608"/>
            <a:ext cx="5976020" cy="3113115"/>
            <a:chOff x="6857655" y="1839514"/>
            <a:chExt cx="3984013" cy="2075410"/>
          </a:xfrm>
        </p:grpSpPr>
        <p:sp>
          <p:nvSpPr>
            <p:cNvPr id="361" name="Google Shape;361;p12"/>
            <p:cNvSpPr/>
            <p:nvPr/>
          </p:nvSpPr>
          <p:spPr>
            <a:xfrm>
              <a:off x="7729208" y="3507210"/>
              <a:ext cx="2307514" cy="407714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4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Aanbod</a:t>
              </a:r>
              <a:endPara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2"/>
            <p:cNvSpPr/>
            <p:nvPr/>
          </p:nvSpPr>
          <p:spPr>
            <a:xfrm>
              <a:off x="7718787" y="1839514"/>
              <a:ext cx="2317935" cy="382555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4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Vraag</a:t>
              </a: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2"/>
            <p:cNvSpPr/>
            <p:nvPr/>
          </p:nvSpPr>
          <p:spPr>
            <a:xfrm>
              <a:off x="6857655" y="1889212"/>
              <a:ext cx="673239" cy="1820075"/>
            </a:xfrm>
            <a:prstGeom prst="curvedRigh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2"/>
            <p:cNvSpPr/>
            <p:nvPr/>
          </p:nvSpPr>
          <p:spPr>
            <a:xfrm rot="10800000">
              <a:off x="10168429" y="1889212"/>
              <a:ext cx="673239" cy="1820074"/>
            </a:xfrm>
            <a:prstGeom prst="curvedRight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12"/>
          <p:cNvGrpSpPr/>
          <p:nvPr/>
        </p:nvGrpSpPr>
        <p:grpSpPr>
          <a:xfrm>
            <a:off x="3166872" y="1113568"/>
            <a:ext cx="3893142" cy="1947476"/>
            <a:chOff x="4094480" y="1454091"/>
            <a:chExt cx="2595428" cy="1298317"/>
          </a:xfrm>
        </p:grpSpPr>
        <p:pic>
          <p:nvPicPr>
            <p:cNvPr id="366" name="Google Shape;366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40656" y="1454091"/>
              <a:ext cx="700659" cy="835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94480" y="1492015"/>
              <a:ext cx="651818" cy="12384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03567" y="1689985"/>
              <a:ext cx="398935" cy="835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1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>
              <a:off x="6209518" y="1711563"/>
              <a:ext cx="480390" cy="10408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0" name="Google Shape;370;p12"/>
          <p:cNvGrpSpPr/>
          <p:nvPr/>
        </p:nvGrpSpPr>
        <p:grpSpPr>
          <a:xfrm>
            <a:off x="3053207" y="4159582"/>
            <a:ext cx="4801589" cy="1549016"/>
            <a:chOff x="7310887" y="2868289"/>
            <a:chExt cx="3201059" cy="1032677"/>
          </a:xfrm>
        </p:grpSpPr>
        <p:pic>
          <p:nvPicPr>
            <p:cNvPr id="371" name="Google Shape;371;p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310887" y="2987468"/>
              <a:ext cx="1390328" cy="872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1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040178" y="2868289"/>
              <a:ext cx="1471768" cy="10326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3" name="Google Shape;373;p12"/>
          <p:cNvGrpSpPr/>
          <p:nvPr/>
        </p:nvGrpSpPr>
        <p:grpSpPr>
          <a:xfrm>
            <a:off x="2993795" y="1455079"/>
            <a:ext cx="4289807" cy="2055515"/>
            <a:chOff x="7306414" y="1045020"/>
            <a:chExt cx="2859871" cy="1370344"/>
          </a:xfrm>
        </p:grpSpPr>
        <p:pic>
          <p:nvPicPr>
            <p:cNvPr id="374" name="Google Shape;374;p1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306414" y="2033659"/>
              <a:ext cx="879813" cy="381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657657" y="1564485"/>
              <a:ext cx="879813" cy="381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1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286472" y="1991486"/>
              <a:ext cx="879813" cy="381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1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rot="-5400000">
              <a:off x="8145027" y="1294074"/>
              <a:ext cx="879813" cy="3817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8" name="Google Shape;378;p12"/>
          <p:cNvGrpSpPr/>
          <p:nvPr/>
        </p:nvGrpSpPr>
        <p:grpSpPr>
          <a:xfrm>
            <a:off x="889244" y="6666006"/>
            <a:ext cx="8382540" cy="2894208"/>
            <a:chOff x="2743840" y="4329757"/>
            <a:chExt cx="5588360" cy="1929472"/>
          </a:xfrm>
        </p:grpSpPr>
        <p:grpSp>
          <p:nvGrpSpPr>
            <p:cNvPr id="379" name="Google Shape;379;p12"/>
            <p:cNvGrpSpPr/>
            <p:nvPr/>
          </p:nvGrpSpPr>
          <p:grpSpPr>
            <a:xfrm>
              <a:off x="2743840" y="4329757"/>
              <a:ext cx="5588360" cy="1929472"/>
              <a:chOff x="2911189" y="4685874"/>
              <a:chExt cx="5588360" cy="1929472"/>
            </a:xfrm>
          </p:grpSpPr>
          <p:grpSp>
            <p:nvGrpSpPr>
              <p:cNvPr id="380" name="Google Shape;380;p12"/>
              <p:cNvGrpSpPr/>
              <p:nvPr/>
            </p:nvGrpSpPr>
            <p:grpSpPr>
              <a:xfrm>
                <a:off x="2911189" y="4685874"/>
                <a:ext cx="5588360" cy="1929472"/>
                <a:chOff x="2911189" y="4685874"/>
                <a:chExt cx="5588360" cy="1929472"/>
              </a:xfrm>
            </p:grpSpPr>
            <p:pic>
              <p:nvPicPr>
                <p:cNvPr id="381" name="Google Shape;381;p1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b="0" l="0" r="0" t="0"/>
                <a:stretch/>
              </p:blipFill>
              <p:spPr>
                <a:xfrm>
                  <a:off x="3867514" y="4941163"/>
                  <a:ext cx="667917" cy="6163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2" name="Google Shape;382;p12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b="0" l="0" r="0" t="0"/>
                <a:stretch/>
              </p:blipFill>
              <p:spPr>
                <a:xfrm>
                  <a:off x="4704085" y="5376054"/>
                  <a:ext cx="632494" cy="4709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3" name="Google Shape;383;p12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b="0" l="0" r="0" t="0"/>
                <a:stretch/>
              </p:blipFill>
              <p:spPr>
                <a:xfrm>
                  <a:off x="5508214" y="5060857"/>
                  <a:ext cx="773626" cy="4546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4" name="Google Shape;384;p12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b="0" l="0" r="0" t="0"/>
                <a:stretch/>
              </p:blipFill>
              <p:spPr>
                <a:xfrm>
                  <a:off x="2911189" y="4685874"/>
                  <a:ext cx="879813" cy="49024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5" name="Google Shape;385;p12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b="0" l="0" r="0" t="0"/>
                <a:stretch/>
              </p:blipFill>
              <p:spPr>
                <a:xfrm>
                  <a:off x="6449713" y="5191703"/>
                  <a:ext cx="727170" cy="52496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6" name="Google Shape;386;p12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0" l="0" r="0" t="0"/>
                <a:stretch/>
              </p:blipFill>
              <p:spPr>
                <a:xfrm flipH="1">
                  <a:off x="8020791" y="4759078"/>
                  <a:ext cx="478758" cy="49024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7" name="Google Shape;387;p12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 b="0" l="0" r="0" t="0"/>
                <a:stretch/>
              </p:blipFill>
              <p:spPr>
                <a:xfrm>
                  <a:off x="7260515" y="5027287"/>
                  <a:ext cx="667917" cy="53864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8" name="Google Shape;388;p12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b="0" l="0" r="0" t="0"/>
                <a:stretch/>
              </p:blipFill>
              <p:spPr>
                <a:xfrm>
                  <a:off x="4032276" y="5709244"/>
                  <a:ext cx="585193" cy="71983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9" name="Google Shape;389;p12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 b="0" l="0" r="0" t="0"/>
                <a:stretch/>
              </p:blipFill>
              <p:spPr>
                <a:xfrm>
                  <a:off x="4891575" y="6046981"/>
                  <a:ext cx="646055" cy="5683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90" name="Google Shape;390;p12"/>
              <p:cNvPicPr preferRelativeResize="0"/>
              <p:nvPr/>
            </p:nvPicPr>
            <p:blipFill rotWithShape="1">
              <a:blip r:embed="rId20">
                <a:alphaModFix/>
              </a:blip>
              <a:srcRect b="0" l="0" r="0" t="0"/>
              <a:stretch/>
            </p:blipFill>
            <p:spPr>
              <a:xfrm>
                <a:off x="7855165" y="5632866"/>
                <a:ext cx="551668" cy="6056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1" name="Google Shape;391;p12"/>
              <p:cNvPicPr preferRelativeResize="0"/>
              <p:nvPr/>
            </p:nvPicPr>
            <p:blipFill rotWithShape="1">
              <a:blip r:embed="rId21">
                <a:alphaModFix/>
              </a:blip>
              <a:srcRect b="0" l="0" r="0" t="0"/>
              <a:stretch/>
            </p:blipFill>
            <p:spPr>
              <a:xfrm flipH="1">
                <a:off x="6797410" y="5888534"/>
                <a:ext cx="867750" cy="5359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2" name="Google Shape;392;p12"/>
              <p:cNvPicPr preferRelativeResize="0"/>
              <p:nvPr/>
            </p:nvPicPr>
            <p:blipFill rotWithShape="1">
              <a:blip r:embed="rId22">
                <a:alphaModFix/>
              </a:blip>
              <a:srcRect b="0" l="0" r="0" t="0"/>
              <a:stretch/>
            </p:blipFill>
            <p:spPr>
              <a:xfrm flipH="1">
                <a:off x="3343075" y="5454325"/>
                <a:ext cx="573150" cy="5306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3" name="Google Shape;393;p1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5564170" y="5373254"/>
              <a:ext cx="974031" cy="8348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367"/>
            <a:ext cx="5113443" cy="3657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" name="Google Shape;395;p12"/>
          <p:cNvGrpSpPr/>
          <p:nvPr/>
        </p:nvGrpSpPr>
        <p:grpSpPr>
          <a:xfrm>
            <a:off x="9558338" y="3192578"/>
            <a:ext cx="7010244" cy="5008484"/>
            <a:chOff x="6829382" y="2072498"/>
            <a:chExt cx="4673496" cy="3338989"/>
          </a:xfrm>
        </p:grpSpPr>
        <p:grpSp>
          <p:nvGrpSpPr>
            <p:cNvPr id="396" name="Google Shape;396;p12"/>
            <p:cNvGrpSpPr/>
            <p:nvPr/>
          </p:nvGrpSpPr>
          <p:grpSpPr>
            <a:xfrm>
              <a:off x="8841179" y="2072498"/>
              <a:ext cx="2661699" cy="2449062"/>
              <a:chOff x="6463647" y="1998839"/>
              <a:chExt cx="2661699" cy="2449062"/>
            </a:xfrm>
          </p:grpSpPr>
          <p:grpSp>
            <p:nvGrpSpPr>
              <p:cNvPr id="397" name="Google Shape;397;p12"/>
              <p:cNvGrpSpPr/>
              <p:nvPr/>
            </p:nvGrpSpPr>
            <p:grpSpPr>
              <a:xfrm>
                <a:off x="6463647" y="1998839"/>
                <a:ext cx="1818314" cy="1626940"/>
                <a:chOff x="7979749" y="3337299"/>
                <a:chExt cx="1818314" cy="1626940"/>
              </a:xfrm>
            </p:grpSpPr>
            <p:sp>
              <p:nvSpPr>
                <p:cNvPr id="398" name="Google Shape;398;p12"/>
                <p:cNvSpPr/>
                <p:nvPr/>
              </p:nvSpPr>
              <p:spPr>
                <a:xfrm>
                  <a:off x="8808162" y="3337299"/>
                  <a:ext cx="981512" cy="788565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chemeClr val="accent1"/>
                </a:solidFill>
                <a:ln cap="flat" cmpd="sng" w="25400">
                  <a:solidFill>
                    <a:srgbClr val="395E8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NL" sz="15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Reguliere buslijnen</a:t>
                  </a:r>
                  <a:endParaRPr/>
                </a:p>
              </p:txBody>
            </p:sp>
            <p:sp>
              <p:nvSpPr>
                <p:cNvPr id="399" name="Google Shape;399;p12"/>
                <p:cNvSpPr/>
                <p:nvPr/>
              </p:nvSpPr>
              <p:spPr>
                <a:xfrm>
                  <a:off x="8816551" y="4175674"/>
                  <a:ext cx="981512" cy="788565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chemeClr val="accent1"/>
                </a:solidFill>
                <a:ln cap="flat" cmpd="sng" w="25400">
                  <a:solidFill>
                    <a:srgbClr val="395E8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NL" sz="15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Hoog-waardige Direct lijnen</a:t>
                  </a:r>
                  <a:endParaRPr/>
                </a:p>
              </p:txBody>
            </p:sp>
            <p:sp>
              <p:nvSpPr>
                <p:cNvPr id="400" name="Google Shape;400;p12"/>
                <p:cNvSpPr/>
                <p:nvPr/>
              </p:nvSpPr>
              <p:spPr>
                <a:xfrm>
                  <a:off x="7979749" y="3773002"/>
                  <a:ext cx="981512" cy="788565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chemeClr val="accent1"/>
                </a:solidFill>
                <a:ln cap="flat" cmpd="sng" w="25400">
                  <a:solidFill>
                    <a:srgbClr val="395E8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NL" sz="15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Buurt-bussen</a:t>
                  </a:r>
                  <a:endParaRPr/>
                </a:p>
              </p:txBody>
            </p:sp>
          </p:grpSp>
          <p:grpSp>
            <p:nvGrpSpPr>
              <p:cNvPr id="401" name="Google Shape;401;p12"/>
              <p:cNvGrpSpPr/>
              <p:nvPr/>
            </p:nvGrpSpPr>
            <p:grpSpPr>
              <a:xfrm>
                <a:off x="7307032" y="2393121"/>
                <a:ext cx="1818314" cy="2054780"/>
                <a:chOff x="7174294" y="2773211"/>
                <a:chExt cx="1818314" cy="2054780"/>
              </a:xfrm>
            </p:grpSpPr>
            <p:sp>
              <p:nvSpPr>
                <p:cNvPr id="402" name="Google Shape;402;p12"/>
                <p:cNvSpPr/>
                <p:nvPr/>
              </p:nvSpPr>
              <p:spPr>
                <a:xfrm>
                  <a:off x="7174294" y="4039426"/>
                  <a:ext cx="981512" cy="788565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F0000"/>
                </a:solidFill>
                <a:ln cap="flat" cmpd="sng" w="25400">
                  <a:solidFill>
                    <a:srgbClr val="395E8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NL" sz="15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HUB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NL" sz="15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TAXI</a:t>
                  </a:r>
                  <a:endParaRPr/>
                </a:p>
              </p:txBody>
            </p:sp>
            <p:sp>
              <p:nvSpPr>
                <p:cNvPr id="403" name="Google Shape;403;p12"/>
                <p:cNvSpPr/>
                <p:nvPr/>
              </p:nvSpPr>
              <p:spPr>
                <a:xfrm>
                  <a:off x="8011096" y="3628364"/>
                  <a:ext cx="981512" cy="788565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F0000"/>
                </a:solidFill>
                <a:ln cap="flat" cmpd="sng" w="25400">
                  <a:solidFill>
                    <a:srgbClr val="395E8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NL" sz="15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HALTE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NL" sz="15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TAXI</a:t>
                  </a:r>
                  <a:endParaRPr/>
                </a:p>
              </p:txBody>
            </p:sp>
            <p:sp>
              <p:nvSpPr>
                <p:cNvPr id="404" name="Google Shape;404;p12"/>
                <p:cNvSpPr/>
                <p:nvPr/>
              </p:nvSpPr>
              <p:spPr>
                <a:xfrm>
                  <a:off x="8011096" y="2773211"/>
                  <a:ext cx="981512" cy="788565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00B050"/>
                </a:solidFill>
                <a:ln cap="flat" cmpd="sng" w="25400">
                  <a:solidFill>
                    <a:srgbClr val="395E8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l-NL" sz="15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Doel-groepen vervoer</a:t>
                  </a:r>
                  <a:endParaRPr/>
                </a:p>
              </p:txBody>
            </p:sp>
          </p:grpSp>
          <p:sp>
            <p:nvSpPr>
              <p:cNvPr id="405" name="Google Shape;405;p12"/>
              <p:cNvSpPr/>
              <p:nvPr/>
            </p:nvSpPr>
            <p:spPr>
              <a:xfrm>
                <a:off x="6470230" y="3281306"/>
                <a:ext cx="981512" cy="788565"/>
              </a:xfrm>
              <a:prstGeom prst="hexagon">
                <a:avLst>
                  <a:gd fmla="val 25000" name="adj"/>
                  <a:gd fmla="val 115470" name="vf"/>
                </a:avLst>
              </a:prstGeom>
              <a:solidFill>
                <a:srgbClr val="7030A0"/>
              </a:solidFill>
              <a:ln cap="flat" cmpd="sng" w="25400">
                <a:solidFill>
                  <a:srgbClr val="395E8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Samen initia-tieven</a:t>
                </a:r>
                <a:endParaRPr/>
              </a:p>
            </p:txBody>
          </p:sp>
        </p:grpSp>
        <p:sp>
          <p:nvSpPr>
            <p:cNvPr id="406" name="Google Shape;406;p12"/>
            <p:cNvSpPr/>
            <p:nvPr/>
          </p:nvSpPr>
          <p:spPr>
            <a:xfrm>
              <a:off x="6829382" y="4723590"/>
              <a:ext cx="3605706" cy="687897"/>
            </a:xfrm>
            <a:prstGeom prst="bentUpArrow">
              <a:avLst>
                <a:gd fmla="val 25000" name="adj1"/>
                <a:gd fmla="val 25000" name="adj2"/>
                <a:gd fmla="val 25000" name="adj3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12"/>
          <p:cNvGrpSpPr/>
          <p:nvPr/>
        </p:nvGrpSpPr>
        <p:grpSpPr>
          <a:xfrm>
            <a:off x="9735595" y="4409244"/>
            <a:ext cx="2855513" cy="2732328"/>
            <a:chOff x="6486930" y="2927147"/>
            <a:chExt cx="1903675" cy="1821552"/>
          </a:xfrm>
        </p:grpSpPr>
        <p:sp>
          <p:nvSpPr>
            <p:cNvPr id="408" name="Google Shape;408;p12"/>
            <p:cNvSpPr txBox="1"/>
            <p:nvPr/>
          </p:nvSpPr>
          <p:spPr>
            <a:xfrm>
              <a:off x="6486930" y="2927147"/>
              <a:ext cx="1741485" cy="6155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Deelmobiliteit</a:t>
              </a:r>
              <a:br>
                <a:rPr lang="nl-NL"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Dus ook </a:t>
              </a:r>
              <a:r>
                <a:rPr b="1" lang="nl-NL" sz="27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Nabogo</a:t>
              </a:r>
              <a:endParaRPr/>
            </a:p>
          </p:txBody>
        </p:sp>
        <p:sp>
          <p:nvSpPr>
            <p:cNvPr id="409" name="Google Shape;409;p12"/>
            <p:cNvSpPr txBox="1"/>
            <p:nvPr/>
          </p:nvSpPr>
          <p:spPr>
            <a:xfrm>
              <a:off x="6649120" y="4133146"/>
              <a:ext cx="1741485" cy="6155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Vrijwilligers initiatieven</a:t>
              </a:r>
              <a:endParaRPr/>
            </a:p>
          </p:txBody>
        </p:sp>
        <p:cxnSp>
          <p:nvCxnSpPr>
            <p:cNvPr id="410" name="Google Shape;410;p12"/>
            <p:cNvCxnSpPr>
              <a:stCxn id="405" idx="3"/>
              <a:endCxn id="408" idx="2"/>
            </p:cNvCxnSpPr>
            <p:nvPr/>
          </p:nvCxnSpPr>
          <p:spPr>
            <a:xfrm rot="10800000">
              <a:off x="7357538" y="3542586"/>
              <a:ext cx="1029600" cy="250200"/>
            </a:xfrm>
            <a:prstGeom prst="straightConnector1">
              <a:avLst/>
            </a:prstGeom>
            <a:noFill/>
            <a:ln cap="flat" cmpd="sng" w="9525">
              <a:solidFill>
                <a:srgbClr val="4A7D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1" name="Google Shape;411;p12"/>
            <p:cNvCxnSpPr/>
            <p:nvPr/>
          </p:nvCxnSpPr>
          <p:spPr>
            <a:xfrm flipH="1">
              <a:off x="7794109" y="3834990"/>
              <a:ext cx="566381" cy="298156"/>
            </a:xfrm>
            <a:prstGeom prst="straightConnector1">
              <a:avLst/>
            </a:prstGeom>
            <a:noFill/>
            <a:ln cap="flat" cmpd="sng" w="9525">
              <a:solidFill>
                <a:srgbClr val="4A7DBA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3"/>
          <p:cNvSpPr/>
          <p:nvPr/>
        </p:nvSpPr>
        <p:spPr>
          <a:xfrm>
            <a:off x="2210188" y="7222103"/>
            <a:ext cx="14447345" cy="1523495"/>
          </a:xfrm>
          <a:prstGeom prst="rect">
            <a:avLst/>
          </a:prstGeom>
          <a:solidFill>
            <a:srgbClr val="DAE5F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3"/>
          <p:cNvSpPr/>
          <p:nvPr/>
        </p:nvSpPr>
        <p:spPr>
          <a:xfrm>
            <a:off x="2187557" y="5290028"/>
            <a:ext cx="11142680" cy="1523495"/>
          </a:xfrm>
          <a:prstGeom prst="rect">
            <a:avLst/>
          </a:prstGeom>
          <a:solidFill>
            <a:srgbClr val="DAE5F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3"/>
          <p:cNvSpPr/>
          <p:nvPr/>
        </p:nvSpPr>
        <p:spPr>
          <a:xfrm>
            <a:off x="2187559" y="3419129"/>
            <a:ext cx="9952745" cy="1523495"/>
          </a:xfrm>
          <a:prstGeom prst="rect">
            <a:avLst/>
          </a:prstGeom>
          <a:solidFill>
            <a:srgbClr val="DAE5F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16657532" y="7215167"/>
            <a:ext cx="1316777" cy="1523495"/>
          </a:xfrm>
          <a:prstGeom prst="rect">
            <a:avLst/>
          </a:prstGeom>
          <a:solidFill>
            <a:srgbClr val="D5B8EA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3330238" y="5290028"/>
            <a:ext cx="4644071" cy="1523495"/>
          </a:xfrm>
          <a:prstGeom prst="rect">
            <a:avLst/>
          </a:prstGeom>
          <a:solidFill>
            <a:srgbClr val="D5B8EA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3"/>
          <p:cNvSpPr/>
          <p:nvPr/>
        </p:nvSpPr>
        <p:spPr>
          <a:xfrm>
            <a:off x="12311744" y="3419129"/>
            <a:ext cx="5641791" cy="1523495"/>
          </a:xfrm>
          <a:prstGeom prst="rect">
            <a:avLst/>
          </a:prstGeom>
          <a:solidFill>
            <a:srgbClr val="D5B8EA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367"/>
            <a:ext cx="5113443" cy="36579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3"/>
          <p:cNvSpPr txBox="1"/>
          <p:nvPr/>
        </p:nvSpPr>
        <p:spPr>
          <a:xfrm>
            <a:off x="169460" y="3938528"/>
            <a:ext cx="235530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West Brabant </a:t>
            </a:r>
            <a:endParaRPr/>
          </a:p>
        </p:txBody>
      </p:sp>
      <p:sp>
        <p:nvSpPr>
          <p:cNvPr id="424" name="Google Shape;424;p13"/>
          <p:cNvSpPr txBox="1"/>
          <p:nvPr/>
        </p:nvSpPr>
        <p:spPr>
          <a:xfrm>
            <a:off x="211113" y="5682686"/>
            <a:ext cx="235530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Oost Brabant </a:t>
            </a:r>
            <a:endParaRPr/>
          </a:p>
        </p:txBody>
      </p:sp>
      <p:grpSp>
        <p:nvGrpSpPr>
          <p:cNvPr id="425" name="Google Shape;425;p13"/>
          <p:cNvGrpSpPr/>
          <p:nvPr/>
        </p:nvGrpSpPr>
        <p:grpSpPr>
          <a:xfrm>
            <a:off x="2090504" y="1991354"/>
            <a:ext cx="16264475" cy="1283624"/>
            <a:chOff x="141327" y="784787"/>
            <a:chExt cx="10842983" cy="855749"/>
          </a:xfrm>
        </p:grpSpPr>
        <p:grpSp>
          <p:nvGrpSpPr>
            <p:cNvPr id="426" name="Google Shape;426;p13"/>
            <p:cNvGrpSpPr/>
            <p:nvPr/>
          </p:nvGrpSpPr>
          <p:grpSpPr>
            <a:xfrm>
              <a:off x="141327" y="811915"/>
              <a:ext cx="1131631" cy="816860"/>
              <a:chOff x="141327" y="811915"/>
              <a:chExt cx="1131631" cy="816860"/>
            </a:xfrm>
          </p:grpSpPr>
          <p:sp>
            <p:nvSpPr>
              <p:cNvPr id="427" name="Google Shape;427;p13"/>
              <p:cNvSpPr/>
              <p:nvPr/>
            </p:nvSpPr>
            <p:spPr>
              <a:xfrm>
                <a:off x="141327" y="811915"/>
                <a:ext cx="877851" cy="816860"/>
              </a:xfrm>
              <a:prstGeom prst="roundRect">
                <a:avLst>
                  <a:gd fmla="val 16667" name="adj"/>
                </a:avLst>
              </a:prstGeom>
              <a:solidFill>
                <a:srgbClr val="92D050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3"/>
              <p:cNvSpPr txBox="1"/>
              <p:nvPr/>
            </p:nvSpPr>
            <p:spPr>
              <a:xfrm>
                <a:off x="279218" y="1035679"/>
                <a:ext cx="9937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2700">
                    <a:solidFill>
                      <a:srgbClr val="5B9BD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2019</a:t>
                </a:r>
                <a:endParaRPr/>
              </a:p>
            </p:txBody>
          </p:sp>
        </p:grpSp>
        <p:grpSp>
          <p:nvGrpSpPr>
            <p:cNvPr id="429" name="Google Shape;429;p13"/>
            <p:cNvGrpSpPr/>
            <p:nvPr/>
          </p:nvGrpSpPr>
          <p:grpSpPr>
            <a:xfrm>
              <a:off x="1118972" y="823676"/>
              <a:ext cx="1131631" cy="816860"/>
              <a:chOff x="141327" y="811915"/>
              <a:chExt cx="1131631" cy="816860"/>
            </a:xfrm>
          </p:grpSpPr>
          <p:sp>
            <p:nvSpPr>
              <p:cNvPr id="430" name="Google Shape;430;p13"/>
              <p:cNvSpPr/>
              <p:nvPr/>
            </p:nvSpPr>
            <p:spPr>
              <a:xfrm>
                <a:off x="141327" y="811915"/>
                <a:ext cx="877851" cy="816860"/>
              </a:xfrm>
              <a:prstGeom prst="roundRect">
                <a:avLst>
                  <a:gd fmla="val 16667" name="adj"/>
                </a:avLst>
              </a:prstGeom>
              <a:solidFill>
                <a:srgbClr val="92D050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13"/>
              <p:cNvSpPr txBox="1"/>
              <p:nvPr/>
            </p:nvSpPr>
            <p:spPr>
              <a:xfrm>
                <a:off x="279218" y="1035679"/>
                <a:ext cx="9937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2700">
                    <a:solidFill>
                      <a:srgbClr val="5B9BD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2020</a:t>
                </a:r>
                <a:endParaRPr/>
              </a:p>
            </p:txBody>
          </p:sp>
        </p:grpSp>
        <p:grpSp>
          <p:nvGrpSpPr>
            <p:cNvPr id="432" name="Google Shape;432;p13"/>
            <p:cNvGrpSpPr/>
            <p:nvPr/>
          </p:nvGrpSpPr>
          <p:grpSpPr>
            <a:xfrm>
              <a:off x="2088232" y="811915"/>
              <a:ext cx="1131631" cy="816860"/>
              <a:chOff x="141327" y="811915"/>
              <a:chExt cx="1131631" cy="816860"/>
            </a:xfrm>
          </p:grpSpPr>
          <p:sp>
            <p:nvSpPr>
              <p:cNvPr id="433" name="Google Shape;433;p13"/>
              <p:cNvSpPr/>
              <p:nvPr/>
            </p:nvSpPr>
            <p:spPr>
              <a:xfrm>
                <a:off x="141327" y="811915"/>
                <a:ext cx="877851" cy="816860"/>
              </a:xfrm>
              <a:prstGeom prst="roundRect">
                <a:avLst>
                  <a:gd fmla="val 16667" name="adj"/>
                </a:avLst>
              </a:prstGeom>
              <a:solidFill>
                <a:srgbClr val="92D050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13"/>
              <p:cNvSpPr txBox="1"/>
              <p:nvPr/>
            </p:nvSpPr>
            <p:spPr>
              <a:xfrm>
                <a:off x="279218" y="1035679"/>
                <a:ext cx="9937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2700">
                    <a:solidFill>
                      <a:srgbClr val="5B9BD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2021</a:t>
                </a:r>
                <a:endParaRPr/>
              </a:p>
            </p:txBody>
          </p:sp>
        </p:grpSp>
        <p:grpSp>
          <p:nvGrpSpPr>
            <p:cNvPr id="435" name="Google Shape;435;p13"/>
            <p:cNvGrpSpPr/>
            <p:nvPr/>
          </p:nvGrpSpPr>
          <p:grpSpPr>
            <a:xfrm>
              <a:off x="3057492" y="811915"/>
              <a:ext cx="1131631" cy="816860"/>
              <a:chOff x="141327" y="811915"/>
              <a:chExt cx="1131631" cy="816860"/>
            </a:xfrm>
          </p:grpSpPr>
          <p:sp>
            <p:nvSpPr>
              <p:cNvPr id="436" name="Google Shape;436;p13"/>
              <p:cNvSpPr/>
              <p:nvPr/>
            </p:nvSpPr>
            <p:spPr>
              <a:xfrm>
                <a:off x="141327" y="811915"/>
                <a:ext cx="877851" cy="816860"/>
              </a:xfrm>
              <a:prstGeom prst="roundRect">
                <a:avLst>
                  <a:gd fmla="val 16667" name="adj"/>
                </a:avLst>
              </a:prstGeom>
              <a:solidFill>
                <a:srgbClr val="92D050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3"/>
              <p:cNvSpPr txBox="1"/>
              <p:nvPr/>
            </p:nvSpPr>
            <p:spPr>
              <a:xfrm>
                <a:off x="279218" y="1035679"/>
                <a:ext cx="9937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2700">
                    <a:solidFill>
                      <a:srgbClr val="5B9BD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2022</a:t>
                </a:r>
                <a:endParaRPr/>
              </a:p>
            </p:txBody>
          </p:sp>
        </p:grpSp>
        <p:grpSp>
          <p:nvGrpSpPr>
            <p:cNvPr id="438" name="Google Shape;438;p13"/>
            <p:cNvGrpSpPr/>
            <p:nvPr/>
          </p:nvGrpSpPr>
          <p:grpSpPr>
            <a:xfrm>
              <a:off x="5963342" y="811915"/>
              <a:ext cx="1131631" cy="816860"/>
              <a:chOff x="141327" y="811915"/>
              <a:chExt cx="1131631" cy="816860"/>
            </a:xfrm>
          </p:grpSpPr>
          <p:sp>
            <p:nvSpPr>
              <p:cNvPr id="439" name="Google Shape;439;p13"/>
              <p:cNvSpPr/>
              <p:nvPr/>
            </p:nvSpPr>
            <p:spPr>
              <a:xfrm>
                <a:off x="141327" y="811915"/>
                <a:ext cx="877851" cy="81686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3"/>
              <p:cNvSpPr txBox="1"/>
              <p:nvPr/>
            </p:nvSpPr>
            <p:spPr>
              <a:xfrm>
                <a:off x="279218" y="1035679"/>
                <a:ext cx="9937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2700">
                    <a:solidFill>
                      <a:srgbClr val="5B9BD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2025</a:t>
                </a:r>
                <a:endParaRPr/>
              </a:p>
            </p:txBody>
          </p:sp>
        </p:grpSp>
        <p:grpSp>
          <p:nvGrpSpPr>
            <p:cNvPr id="441" name="Google Shape;441;p13"/>
            <p:cNvGrpSpPr/>
            <p:nvPr/>
          </p:nvGrpSpPr>
          <p:grpSpPr>
            <a:xfrm>
              <a:off x="6922984" y="811186"/>
              <a:ext cx="1131631" cy="816860"/>
              <a:chOff x="141327" y="811915"/>
              <a:chExt cx="1131631" cy="816860"/>
            </a:xfrm>
          </p:grpSpPr>
          <p:sp>
            <p:nvSpPr>
              <p:cNvPr id="442" name="Google Shape;442;p13"/>
              <p:cNvSpPr/>
              <p:nvPr/>
            </p:nvSpPr>
            <p:spPr>
              <a:xfrm>
                <a:off x="141327" y="811915"/>
                <a:ext cx="877851" cy="81686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3"/>
              <p:cNvSpPr txBox="1"/>
              <p:nvPr/>
            </p:nvSpPr>
            <p:spPr>
              <a:xfrm>
                <a:off x="279218" y="1035679"/>
                <a:ext cx="9937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2700">
                    <a:solidFill>
                      <a:srgbClr val="5B9BD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2026</a:t>
                </a:r>
                <a:endParaRPr/>
              </a:p>
            </p:txBody>
          </p:sp>
        </p:grpSp>
        <p:grpSp>
          <p:nvGrpSpPr>
            <p:cNvPr id="444" name="Google Shape;444;p13"/>
            <p:cNvGrpSpPr/>
            <p:nvPr/>
          </p:nvGrpSpPr>
          <p:grpSpPr>
            <a:xfrm>
              <a:off x="7899549" y="808292"/>
              <a:ext cx="1131631" cy="816860"/>
              <a:chOff x="141327" y="811915"/>
              <a:chExt cx="1131631" cy="816860"/>
            </a:xfrm>
          </p:grpSpPr>
          <p:sp>
            <p:nvSpPr>
              <p:cNvPr id="445" name="Google Shape;445;p13"/>
              <p:cNvSpPr/>
              <p:nvPr/>
            </p:nvSpPr>
            <p:spPr>
              <a:xfrm>
                <a:off x="141327" y="811915"/>
                <a:ext cx="877851" cy="81686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13"/>
              <p:cNvSpPr txBox="1"/>
              <p:nvPr/>
            </p:nvSpPr>
            <p:spPr>
              <a:xfrm>
                <a:off x="279218" y="1035679"/>
                <a:ext cx="9937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2700">
                    <a:solidFill>
                      <a:srgbClr val="5B9BD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2027</a:t>
                </a:r>
                <a:endParaRPr/>
              </a:p>
            </p:txBody>
          </p:sp>
        </p:grpSp>
        <p:grpSp>
          <p:nvGrpSpPr>
            <p:cNvPr id="447" name="Google Shape;447;p13"/>
            <p:cNvGrpSpPr/>
            <p:nvPr/>
          </p:nvGrpSpPr>
          <p:grpSpPr>
            <a:xfrm>
              <a:off x="8876114" y="792625"/>
              <a:ext cx="1131631" cy="816860"/>
              <a:chOff x="141327" y="811915"/>
              <a:chExt cx="1131631" cy="816860"/>
            </a:xfrm>
          </p:grpSpPr>
          <p:sp>
            <p:nvSpPr>
              <p:cNvPr id="448" name="Google Shape;448;p13"/>
              <p:cNvSpPr/>
              <p:nvPr/>
            </p:nvSpPr>
            <p:spPr>
              <a:xfrm>
                <a:off x="141327" y="811915"/>
                <a:ext cx="877851" cy="81686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3"/>
              <p:cNvSpPr txBox="1"/>
              <p:nvPr/>
            </p:nvSpPr>
            <p:spPr>
              <a:xfrm>
                <a:off x="279218" y="1035679"/>
                <a:ext cx="9937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2700">
                    <a:solidFill>
                      <a:srgbClr val="5B9BD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2028</a:t>
                </a:r>
                <a:endParaRPr/>
              </a:p>
            </p:txBody>
          </p:sp>
        </p:grpSp>
        <p:grpSp>
          <p:nvGrpSpPr>
            <p:cNvPr id="450" name="Google Shape;450;p13"/>
            <p:cNvGrpSpPr/>
            <p:nvPr/>
          </p:nvGrpSpPr>
          <p:grpSpPr>
            <a:xfrm>
              <a:off x="9852679" y="784787"/>
              <a:ext cx="1131631" cy="816860"/>
              <a:chOff x="141327" y="811915"/>
              <a:chExt cx="1131631" cy="816860"/>
            </a:xfrm>
          </p:grpSpPr>
          <p:sp>
            <p:nvSpPr>
              <p:cNvPr id="451" name="Google Shape;451;p13"/>
              <p:cNvSpPr/>
              <p:nvPr/>
            </p:nvSpPr>
            <p:spPr>
              <a:xfrm>
                <a:off x="141327" y="811915"/>
                <a:ext cx="877851" cy="81686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3"/>
              <p:cNvSpPr txBox="1"/>
              <p:nvPr/>
            </p:nvSpPr>
            <p:spPr>
              <a:xfrm>
                <a:off x="279218" y="1035679"/>
                <a:ext cx="9937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2700">
                    <a:solidFill>
                      <a:srgbClr val="5B9BD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2029</a:t>
                </a:r>
                <a:endParaRPr/>
              </a:p>
            </p:txBody>
          </p:sp>
        </p:grpSp>
        <p:grpSp>
          <p:nvGrpSpPr>
            <p:cNvPr id="453" name="Google Shape;453;p13"/>
            <p:cNvGrpSpPr/>
            <p:nvPr/>
          </p:nvGrpSpPr>
          <p:grpSpPr>
            <a:xfrm>
              <a:off x="4996090" y="823675"/>
              <a:ext cx="1130665" cy="816860"/>
              <a:chOff x="6014308" y="1746962"/>
              <a:chExt cx="1130665" cy="816860"/>
            </a:xfrm>
          </p:grpSpPr>
          <p:sp>
            <p:nvSpPr>
              <p:cNvPr id="454" name="Google Shape;454;p13"/>
              <p:cNvSpPr/>
              <p:nvPr/>
            </p:nvSpPr>
            <p:spPr>
              <a:xfrm>
                <a:off x="6014308" y="1746962"/>
                <a:ext cx="884401" cy="816860"/>
              </a:xfrm>
              <a:prstGeom prst="roundRect">
                <a:avLst>
                  <a:gd fmla="val 16667" name="adj"/>
                </a:avLst>
              </a:prstGeom>
              <a:gradFill>
                <a:gsLst>
                  <a:gs pos="0">
                    <a:schemeClr val="accent6"/>
                  </a:gs>
                  <a:gs pos="56000">
                    <a:schemeClr val="lt1"/>
                  </a:gs>
                  <a:gs pos="100000">
                    <a:schemeClr val="lt1"/>
                  </a:gs>
                </a:gsLst>
                <a:lin ang="0" scaled="0"/>
              </a:gra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3"/>
              <p:cNvSpPr txBox="1"/>
              <p:nvPr/>
            </p:nvSpPr>
            <p:spPr>
              <a:xfrm>
                <a:off x="6151233" y="1963590"/>
                <a:ext cx="99374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2700">
                    <a:solidFill>
                      <a:srgbClr val="5B9BD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2024</a:t>
                </a:r>
                <a:endParaRPr/>
              </a:p>
            </p:txBody>
          </p:sp>
        </p:grpSp>
      </p:grpSp>
      <p:sp>
        <p:nvSpPr>
          <p:cNvPr id="456" name="Google Shape;456;p13"/>
          <p:cNvSpPr txBox="1"/>
          <p:nvPr/>
        </p:nvSpPr>
        <p:spPr>
          <a:xfrm>
            <a:off x="28950" y="7645551"/>
            <a:ext cx="235530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Zuidoost Brabant </a:t>
            </a:r>
            <a:endParaRPr/>
          </a:p>
        </p:txBody>
      </p:sp>
      <p:sp>
        <p:nvSpPr>
          <p:cNvPr id="457" name="Google Shape;457;p13"/>
          <p:cNvSpPr txBox="1"/>
          <p:nvPr/>
        </p:nvSpPr>
        <p:spPr>
          <a:xfrm>
            <a:off x="7582127" y="5326595"/>
            <a:ext cx="344823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Aanbesteding Flex ‘s-Hertogenbosch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Aanbesteding Flex Noordoost Brabant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Start aanbesteding concessie</a:t>
            </a:r>
            <a:endParaRPr/>
          </a:p>
        </p:txBody>
      </p:sp>
      <p:sp>
        <p:nvSpPr>
          <p:cNvPr id="458" name="Google Shape;458;p13"/>
          <p:cNvSpPr txBox="1"/>
          <p:nvPr/>
        </p:nvSpPr>
        <p:spPr>
          <a:xfrm>
            <a:off x="7644387" y="3546114"/>
            <a:ext cx="219312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Aanbesteding concessie 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Aanbesteding Flex</a:t>
            </a:r>
            <a:endParaRPr i="1"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3"/>
          <p:cNvSpPr txBox="1"/>
          <p:nvPr/>
        </p:nvSpPr>
        <p:spPr>
          <a:xfrm>
            <a:off x="13727837" y="5634549"/>
            <a:ext cx="41260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December 2026: Start nieuwe concessie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+ uiterlijk operationeel Flex</a:t>
            </a:r>
            <a:endParaRPr/>
          </a:p>
        </p:txBody>
      </p:sp>
      <p:sp>
        <p:nvSpPr>
          <p:cNvPr id="460" name="Google Shape;460;p13"/>
          <p:cNvSpPr txBox="1"/>
          <p:nvPr/>
        </p:nvSpPr>
        <p:spPr>
          <a:xfrm>
            <a:off x="15851072" y="8886907"/>
            <a:ext cx="237357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December 2028: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Start nieuwe concessie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+ uiterlijk operationeel Flex</a:t>
            </a:r>
            <a:endParaRPr/>
          </a:p>
        </p:txBody>
      </p:sp>
      <p:sp>
        <p:nvSpPr>
          <p:cNvPr id="461" name="Google Shape;461;p13"/>
          <p:cNvSpPr txBox="1"/>
          <p:nvPr/>
        </p:nvSpPr>
        <p:spPr>
          <a:xfrm>
            <a:off x="11382782" y="7503809"/>
            <a:ext cx="45305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Voorbereiding en  aanbesteding concessie</a:t>
            </a:r>
            <a:endParaRPr/>
          </a:p>
        </p:txBody>
      </p:sp>
      <p:sp>
        <p:nvSpPr>
          <p:cNvPr id="462" name="Google Shape;462;p13"/>
          <p:cNvSpPr txBox="1"/>
          <p:nvPr/>
        </p:nvSpPr>
        <p:spPr>
          <a:xfrm>
            <a:off x="9260508" y="7492165"/>
            <a:ext cx="19066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Vertalen visie naar Zuidoost Brabant</a:t>
            </a:r>
            <a:endParaRPr/>
          </a:p>
        </p:txBody>
      </p:sp>
      <p:pic>
        <p:nvPicPr>
          <p:cNvPr id="463" name="Google Shape;46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4257" y="3730713"/>
            <a:ext cx="729269" cy="795552"/>
          </a:xfrm>
          <a:prstGeom prst="rect">
            <a:avLst/>
          </a:prstGeom>
          <a:solidFill>
            <a:srgbClr val="FDE9D8"/>
          </a:solidFill>
          <a:ln>
            <a:noFill/>
          </a:ln>
        </p:spPr>
      </p:pic>
      <p:pic>
        <p:nvPicPr>
          <p:cNvPr id="464" name="Google Shape;46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8840" y="3730713"/>
            <a:ext cx="710384" cy="786888"/>
          </a:xfrm>
          <a:prstGeom prst="rect">
            <a:avLst/>
          </a:prstGeom>
          <a:solidFill>
            <a:srgbClr val="FDE9D8"/>
          </a:solidFill>
          <a:ln>
            <a:noFill/>
          </a:ln>
        </p:spPr>
      </p:pic>
      <p:pic>
        <p:nvPicPr>
          <p:cNvPr id="465" name="Google Shape;46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13443" y="5587931"/>
            <a:ext cx="1137258" cy="110413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13"/>
          <p:cNvSpPr txBox="1"/>
          <p:nvPr/>
        </p:nvSpPr>
        <p:spPr>
          <a:xfrm>
            <a:off x="11382782" y="8201014"/>
            <a:ext cx="41821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Voorbereiding en  aanbesteding Flex</a:t>
            </a:r>
            <a:endParaRPr/>
          </a:p>
        </p:txBody>
      </p:sp>
      <p:sp>
        <p:nvSpPr>
          <p:cNvPr id="467" name="Google Shape;467;p13"/>
          <p:cNvSpPr txBox="1"/>
          <p:nvPr/>
        </p:nvSpPr>
        <p:spPr>
          <a:xfrm>
            <a:off x="1" y="711197"/>
            <a:ext cx="1231174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Waar staan we met gedeelde mobiliteit?</a:t>
            </a:r>
            <a:endParaRPr/>
          </a:p>
        </p:txBody>
      </p:sp>
      <p:cxnSp>
        <p:nvCxnSpPr>
          <p:cNvPr id="468" name="Google Shape;468;p13"/>
          <p:cNvCxnSpPr/>
          <p:nvPr/>
        </p:nvCxnSpPr>
        <p:spPr>
          <a:xfrm>
            <a:off x="16518219" y="8267385"/>
            <a:ext cx="0" cy="626457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9" name="Google Shape;469;p13"/>
          <p:cNvSpPr txBox="1"/>
          <p:nvPr/>
        </p:nvSpPr>
        <p:spPr>
          <a:xfrm>
            <a:off x="10636783" y="5326595"/>
            <a:ext cx="20169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Aanbesteding Flex Midden Brabant</a:t>
            </a:r>
            <a:endParaRPr/>
          </a:p>
        </p:txBody>
      </p:sp>
      <p:sp>
        <p:nvSpPr>
          <p:cNvPr id="470" name="Google Shape;470;p13"/>
          <p:cNvSpPr txBox="1"/>
          <p:nvPr/>
        </p:nvSpPr>
        <p:spPr>
          <a:xfrm>
            <a:off x="10525225" y="3448728"/>
            <a:ext cx="201697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start Flex januari 2025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i="1" lang="nl-NL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Juli: Start nieuwe concessie</a:t>
            </a:r>
            <a:endParaRPr/>
          </a:p>
        </p:txBody>
      </p:sp>
      <p:sp>
        <p:nvSpPr>
          <p:cNvPr id="471" name="Google Shape;471;p13"/>
          <p:cNvSpPr/>
          <p:nvPr/>
        </p:nvSpPr>
        <p:spPr>
          <a:xfrm>
            <a:off x="7918700" y="2043825"/>
            <a:ext cx="1316777" cy="122529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3"/>
          <p:cNvSpPr txBox="1"/>
          <p:nvPr/>
        </p:nvSpPr>
        <p:spPr>
          <a:xfrm>
            <a:off x="8087426" y="2385332"/>
            <a:ext cx="149061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0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8288000" cy="12228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1367"/>
            <a:ext cx="5113443" cy="36579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14"/>
          <p:cNvSpPr txBox="1"/>
          <p:nvPr/>
        </p:nvSpPr>
        <p:spPr>
          <a:xfrm>
            <a:off x="988142" y="8173881"/>
            <a:ext cx="1231174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nl-NL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 to date </a:t>
            </a:r>
            <a:r>
              <a:rPr b="1" lang="nl-NL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blijven?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Digizine!</a:t>
            </a:r>
            <a:endParaRPr/>
          </a:p>
        </p:txBody>
      </p:sp>
      <p:sp>
        <p:nvSpPr>
          <p:cNvPr id="481" name="Google Shape;481;p14"/>
          <p:cNvSpPr/>
          <p:nvPr/>
        </p:nvSpPr>
        <p:spPr>
          <a:xfrm>
            <a:off x="5279924" y="2451920"/>
            <a:ext cx="6459792" cy="5383161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10032" y="2956781"/>
            <a:ext cx="4256292" cy="4373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367"/>
            <a:ext cx="5113443" cy="36579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5"/>
          <p:cNvSpPr txBox="1"/>
          <p:nvPr/>
        </p:nvSpPr>
        <p:spPr>
          <a:xfrm>
            <a:off x="427839" y="1840710"/>
            <a:ext cx="8716161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nl-NL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Tijdens spitsuren moet op sommige snelwegen de linkerrijstrook enkel voor bussen en mensen die carpoolen beschikbaar zijn.</a:t>
            </a:r>
            <a:endParaRPr i="1" sz="36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15"/>
          <p:cNvSpPr txBox="1"/>
          <p:nvPr/>
        </p:nvSpPr>
        <p:spPr>
          <a:xfrm>
            <a:off x="195044" y="715297"/>
            <a:ext cx="149617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Stelling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5202" y="1027175"/>
            <a:ext cx="9978972" cy="82326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96" name="Google Shape;496;p16"/>
          <p:cNvSpPr txBox="1"/>
          <p:nvPr>
            <p:ph type="title"/>
          </p:nvPr>
        </p:nvSpPr>
        <p:spPr>
          <a:xfrm>
            <a:off x="1173760" y="430307"/>
            <a:ext cx="15856940" cy="1444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nl-NL"/>
              <a:t>Pilotresultaten carpoolen in West-Brabant</a:t>
            </a:r>
            <a:endParaRPr/>
          </a:p>
        </p:txBody>
      </p:sp>
      <p:sp>
        <p:nvSpPr>
          <p:cNvPr id="497" name="Google Shape;497;p16"/>
          <p:cNvSpPr txBox="1"/>
          <p:nvPr>
            <p:ph idx="2" type="body"/>
          </p:nvPr>
        </p:nvSpPr>
        <p:spPr>
          <a:xfrm>
            <a:off x="1173760" y="2243739"/>
            <a:ext cx="7409624" cy="6719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44500" lvl="0" marL="533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nl-NL"/>
              <a:t>Data-analyse</a:t>
            </a:r>
            <a:endParaRPr/>
          </a:p>
          <a:p>
            <a:pPr indent="-444500" lvl="0" marL="5334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nl-NL"/>
              <a:t>Enquête onder deelnemers 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-444500" lvl="0" marL="5334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nl-NL"/>
              <a:t>Gebruik</a:t>
            </a:r>
            <a:endParaRPr/>
          </a:p>
          <a:p>
            <a:pPr indent="-444500" lvl="0" marL="5334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nl-NL"/>
              <a:t>Motieven en triggers</a:t>
            </a:r>
            <a:endParaRPr/>
          </a:p>
          <a:p>
            <a:pPr indent="-444500" lvl="0" marL="5334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nl-NL"/>
              <a:t>Samenhang met openbaar vervoer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7"/>
          <p:cNvSpPr txBox="1"/>
          <p:nvPr>
            <p:ph type="title"/>
          </p:nvPr>
        </p:nvSpPr>
        <p:spPr>
          <a:xfrm>
            <a:off x="709278" y="419247"/>
            <a:ext cx="16197944" cy="1456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nl-NL"/>
              <a:t>Ontwikkeling gebruik</a:t>
            </a:r>
            <a:endParaRPr/>
          </a:p>
        </p:txBody>
      </p:sp>
      <p:pic>
        <p:nvPicPr>
          <p:cNvPr descr="Afbeelding met lijn, Perceel, diagram, helling&#10;&#10;Automatisch gegenereerde beschrijving" id="503" name="Google Shape;50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688" y="4030136"/>
            <a:ext cx="17023124" cy="5260516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17"/>
          <p:cNvSpPr/>
          <p:nvPr/>
        </p:nvSpPr>
        <p:spPr>
          <a:xfrm>
            <a:off x="7588245" y="4177329"/>
            <a:ext cx="2650210" cy="1115878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Zomervakantie</a:t>
            </a:r>
            <a:endParaRPr/>
          </a:p>
        </p:txBody>
      </p:sp>
      <p:cxnSp>
        <p:nvCxnSpPr>
          <p:cNvPr id="505" name="Google Shape;505;p17"/>
          <p:cNvCxnSpPr/>
          <p:nvPr/>
        </p:nvCxnSpPr>
        <p:spPr>
          <a:xfrm>
            <a:off x="8913350" y="5273078"/>
            <a:ext cx="0" cy="1325196"/>
          </a:xfrm>
          <a:prstGeom prst="straightConnector1">
            <a:avLst/>
          </a:prstGeom>
          <a:noFill/>
          <a:ln cap="flat" cmpd="sng" w="508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06" name="Google Shape;506;p17"/>
          <p:cNvSpPr/>
          <p:nvPr/>
        </p:nvSpPr>
        <p:spPr>
          <a:xfrm>
            <a:off x="12601679" y="1875513"/>
            <a:ext cx="2650210" cy="1115878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Einde beloning € 2,-</a:t>
            </a:r>
            <a:endParaRPr/>
          </a:p>
        </p:txBody>
      </p:sp>
      <p:cxnSp>
        <p:nvCxnSpPr>
          <p:cNvPr id="507" name="Google Shape;507;p17"/>
          <p:cNvCxnSpPr/>
          <p:nvPr/>
        </p:nvCxnSpPr>
        <p:spPr>
          <a:xfrm>
            <a:off x="13926784" y="2991391"/>
            <a:ext cx="0" cy="637730"/>
          </a:xfrm>
          <a:prstGeom prst="straightConnector1">
            <a:avLst/>
          </a:prstGeom>
          <a:noFill/>
          <a:ln cap="flat" cmpd="sng" w="508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08" name="Google Shape;508;p17"/>
          <p:cNvSpPr/>
          <p:nvPr/>
        </p:nvSpPr>
        <p:spPr>
          <a:xfrm>
            <a:off x="919098" y="1668787"/>
            <a:ext cx="4286976" cy="111587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37.103 carpools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919098" y="2962183"/>
            <a:ext cx="4286976" cy="111587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Gemiddeld 1,49 passagier</a:t>
            </a:r>
            <a:endParaRPr/>
          </a:p>
        </p:txBody>
      </p:sp>
      <p:sp>
        <p:nvSpPr>
          <p:cNvPr id="510" name="Google Shape;510;p17"/>
          <p:cNvSpPr/>
          <p:nvPr/>
        </p:nvSpPr>
        <p:spPr>
          <a:xfrm>
            <a:off x="919098" y="4249207"/>
            <a:ext cx="4286976" cy="111587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1007 unieke passagiers</a:t>
            </a:r>
            <a:endParaRPr/>
          </a:p>
        </p:txBody>
      </p:sp>
      <p:sp>
        <p:nvSpPr>
          <p:cNvPr id="511" name="Google Shape;511;p17"/>
          <p:cNvSpPr/>
          <p:nvPr/>
        </p:nvSpPr>
        <p:spPr>
          <a:xfrm>
            <a:off x="919098" y="5547269"/>
            <a:ext cx="4286976" cy="111587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492 unieke bestuurders</a:t>
            </a:r>
            <a:endParaRPr/>
          </a:p>
        </p:txBody>
      </p:sp>
      <p:pic>
        <p:nvPicPr>
          <p:cNvPr descr="Afbeelding met kaart, tekst, atlas&#10;&#10;Automatisch gegenereerde beschrijving" id="512" name="Google Shape;51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5895" y="-1805366"/>
            <a:ext cx="12872106" cy="12111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2cb4af8c8c4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25" y="-1957124"/>
            <a:ext cx="17858547" cy="133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2cb4af8c8c4_2_0"/>
          <p:cNvSpPr/>
          <p:nvPr/>
        </p:nvSpPr>
        <p:spPr>
          <a:xfrm>
            <a:off x="4264800" y="2930900"/>
            <a:ext cx="11559600" cy="3268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5"/>
              </a:solidFill>
            </a:endParaRPr>
          </a:p>
        </p:txBody>
      </p:sp>
      <p:sp>
        <p:nvSpPr>
          <p:cNvPr id="151" name="Google Shape;151;g2cb4af8c8c4_2_0"/>
          <p:cNvSpPr txBox="1"/>
          <p:nvPr/>
        </p:nvSpPr>
        <p:spPr>
          <a:xfrm>
            <a:off x="5837900" y="3512475"/>
            <a:ext cx="9735000" cy="18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600">
                <a:solidFill>
                  <a:schemeClr val="lt1"/>
                </a:solidFill>
              </a:rPr>
              <a:t>Wat maakt samen rijden als onderdeel van publiek vervoer aantrekkelijk?</a:t>
            </a:r>
            <a:endParaRPr b="1"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Tobias van Muijden | Daan Stevens | Lars Meijer</a:t>
            </a:r>
            <a:endParaRPr b="1"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2" name="Google Shape;152;g2cb4af8c8c4_2_0"/>
          <p:cNvCxnSpPr/>
          <p:nvPr/>
        </p:nvCxnSpPr>
        <p:spPr>
          <a:xfrm flipH="1" rot="10800000">
            <a:off x="331925" y="8907000"/>
            <a:ext cx="17689200" cy="2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3" name="Google Shape;153;g2cb4af8c8c4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68949" y="166306"/>
            <a:ext cx="3144498" cy="170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cb4af8c8c4_2_0"/>
          <p:cNvPicPr preferRelativeResize="0"/>
          <p:nvPr/>
        </p:nvPicPr>
        <p:blipFill rotWithShape="1">
          <a:blip r:embed="rId5">
            <a:alphaModFix/>
          </a:blip>
          <a:srcRect b="-20656" l="-55403" r="-1212585" t="-1247332"/>
          <a:stretch/>
        </p:blipFill>
        <p:spPr>
          <a:xfrm>
            <a:off x="116950" y="-112150"/>
            <a:ext cx="13716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cb4af8c8c4_2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28174" y="9520629"/>
            <a:ext cx="1725553" cy="26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cb4af8c8c4_2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0550" y="9330024"/>
            <a:ext cx="1373531" cy="56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cb4af8c8c4_2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55554" y="9253693"/>
            <a:ext cx="1441901" cy="79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cb4af8c8c4_2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38950" y="9433025"/>
            <a:ext cx="1938499" cy="3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cb4af8c8c4_2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772600" y="9344825"/>
            <a:ext cx="2301187" cy="6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cb4af8c8c4_2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696450" y="9356948"/>
            <a:ext cx="1938500" cy="71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cb4af8c8c4_2_0"/>
          <p:cNvPicPr preferRelativeResize="0"/>
          <p:nvPr/>
        </p:nvPicPr>
        <p:blipFill rotWithShape="1">
          <a:blip r:embed="rId12">
            <a:alphaModFix/>
          </a:blip>
          <a:srcRect b="12648" l="0" r="0" t="0"/>
          <a:stretch/>
        </p:blipFill>
        <p:spPr>
          <a:xfrm>
            <a:off x="8701900" y="9251450"/>
            <a:ext cx="907415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cb4af8c8c4_2_0"/>
          <p:cNvSpPr txBox="1"/>
          <p:nvPr/>
        </p:nvSpPr>
        <p:spPr>
          <a:xfrm>
            <a:off x="9751100" y="3523800"/>
            <a:ext cx="590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3" name="Google Shape;163;g2cb4af8c8c4_2_0"/>
          <p:cNvPicPr preferRelativeResize="0"/>
          <p:nvPr/>
        </p:nvPicPr>
        <p:blipFill rotWithShape="1">
          <a:blip r:embed="rId5">
            <a:alphaModFix/>
          </a:blip>
          <a:srcRect b="-20656" l="-55403" r="-1212585" t="-1247332"/>
          <a:stretch/>
        </p:blipFill>
        <p:spPr>
          <a:xfrm>
            <a:off x="116950" y="-235150"/>
            <a:ext cx="13716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cb4af8c8c4_2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34350" y="937000"/>
            <a:ext cx="2655550" cy="26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cb4af8c8c4_2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89900" y="937000"/>
            <a:ext cx="2754450" cy="27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cb4af8c8c4_2_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920150" y="936999"/>
            <a:ext cx="2754450" cy="27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8"/>
          <p:cNvSpPr txBox="1"/>
          <p:nvPr>
            <p:ph type="title"/>
          </p:nvPr>
        </p:nvSpPr>
        <p:spPr>
          <a:xfrm>
            <a:off x="1353094" y="163351"/>
            <a:ext cx="16197944" cy="1456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nl-NL"/>
              <a:t>Motieven &amp; triggers</a:t>
            </a:r>
            <a:endParaRPr/>
          </a:p>
        </p:txBody>
      </p:sp>
      <p:sp>
        <p:nvSpPr>
          <p:cNvPr id="518" name="Google Shape;518;p18"/>
          <p:cNvSpPr/>
          <p:nvPr/>
        </p:nvSpPr>
        <p:spPr>
          <a:xfrm>
            <a:off x="886510" y="1442534"/>
            <a:ext cx="4286976" cy="604580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90% Woon-werk</a:t>
            </a:r>
            <a:endParaRPr/>
          </a:p>
        </p:txBody>
      </p:sp>
      <p:sp>
        <p:nvSpPr>
          <p:cNvPr id="519" name="Google Shape;519;p18"/>
          <p:cNvSpPr/>
          <p:nvPr/>
        </p:nvSpPr>
        <p:spPr>
          <a:xfrm>
            <a:off x="946666" y="7525251"/>
            <a:ext cx="4166664" cy="111587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7% hobby/uitgaan/ visite</a:t>
            </a:r>
            <a:endParaRPr/>
          </a:p>
        </p:txBody>
      </p:sp>
      <p:sp>
        <p:nvSpPr>
          <p:cNvPr id="520" name="Google Shape;520;p18"/>
          <p:cNvSpPr/>
          <p:nvPr/>
        </p:nvSpPr>
        <p:spPr>
          <a:xfrm>
            <a:off x="6882832" y="1486922"/>
            <a:ext cx="4286976" cy="5776988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Beloning bestuurders</a:t>
            </a:r>
            <a:endParaRPr/>
          </a:p>
        </p:txBody>
      </p:sp>
      <p:sp>
        <p:nvSpPr>
          <p:cNvPr id="521" name="Google Shape;521;p18"/>
          <p:cNvSpPr/>
          <p:nvPr/>
        </p:nvSpPr>
        <p:spPr>
          <a:xfrm>
            <a:off x="8384938" y="7415707"/>
            <a:ext cx="4286976" cy="1115878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Beloning (hoogte)</a:t>
            </a:r>
            <a:endParaRPr/>
          </a:p>
        </p:txBody>
      </p:sp>
      <p:sp>
        <p:nvSpPr>
          <p:cNvPr id="522" name="Google Shape;522;p18"/>
          <p:cNvSpPr/>
          <p:nvPr/>
        </p:nvSpPr>
        <p:spPr>
          <a:xfrm>
            <a:off x="8384938" y="8741447"/>
            <a:ext cx="4286976" cy="1115878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Wegnemen sociaal ongemak</a:t>
            </a:r>
            <a:endParaRPr/>
          </a:p>
        </p:txBody>
      </p:sp>
      <p:sp>
        <p:nvSpPr>
          <p:cNvPr id="523" name="Google Shape;523;p18"/>
          <p:cNvSpPr/>
          <p:nvPr/>
        </p:nvSpPr>
        <p:spPr>
          <a:xfrm>
            <a:off x="13032835" y="1494410"/>
            <a:ext cx="4368654" cy="323905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Gezelligheid</a:t>
            </a:r>
            <a:endParaRPr/>
          </a:p>
        </p:txBody>
      </p:sp>
      <p:sp>
        <p:nvSpPr>
          <p:cNvPr id="524" name="Google Shape;524;p18"/>
          <p:cNvSpPr/>
          <p:nvPr/>
        </p:nvSpPr>
        <p:spPr>
          <a:xfrm>
            <a:off x="13114514" y="4948645"/>
            <a:ext cx="4286976" cy="1820018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Ontbreken van alternatieven (OV)</a:t>
            </a:r>
            <a:endParaRPr/>
          </a:p>
        </p:txBody>
      </p:sp>
      <p:sp>
        <p:nvSpPr>
          <p:cNvPr id="525" name="Google Shape;525;p18"/>
          <p:cNvSpPr/>
          <p:nvPr/>
        </p:nvSpPr>
        <p:spPr>
          <a:xfrm>
            <a:off x="13114514" y="6983845"/>
            <a:ext cx="4286976" cy="181703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Geen structureel beroep hoeven doen op bekenden</a:t>
            </a:r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946666" y="8678036"/>
            <a:ext cx="4166664" cy="40290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overig</a:t>
            </a:r>
            <a:endParaRPr/>
          </a:p>
        </p:txBody>
      </p:sp>
      <p:sp>
        <p:nvSpPr>
          <p:cNvPr id="527" name="Google Shape;527;p18"/>
          <p:cNvSpPr/>
          <p:nvPr/>
        </p:nvSpPr>
        <p:spPr>
          <a:xfrm rot="5400000">
            <a:off x="7800584" y="7220014"/>
            <a:ext cx="807788" cy="1217428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accen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8"/>
          <p:cNvSpPr/>
          <p:nvPr/>
        </p:nvSpPr>
        <p:spPr>
          <a:xfrm rot="5400000">
            <a:off x="7834589" y="8487690"/>
            <a:ext cx="807790" cy="1217428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chemeClr val="accent1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"/>
          <p:cNvSpPr txBox="1"/>
          <p:nvPr>
            <p:ph type="title"/>
          </p:nvPr>
        </p:nvSpPr>
        <p:spPr>
          <a:xfrm>
            <a:off x="1121868" y="440267"/>
            <a:ext cx="16197944" cy="1456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nl-NL"/>
              <a:t>Samenhang met openbaar vervoer</a:t>
            </a:r>
            <a:endParaRPr/>
          </a:p>
        </p:txBody>
      </p:sp>
      <p:sp>
        <p:nvSpPr>
          <p:cNvPr id="534" name="Google Shape;534;p19"/>
          <p:cNvSpPr txBox="1"/>
          <p:nvPr>
            <p:ph idx="1" type="body"/>
          </p:nvPr>
        </p:nvSpPr>
        <p:spPr>
          <a:xfrm>
            <a:off x="1121868" y="2156179"/>
            <a:ext cx="16197016" cy="1456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nl-NL"/>
              <a:t>Nabogo wordt (nog) niet nauwelijks gebruikt als voor- en natransport op ov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nl-NL"/>
              <a:t>Er is nauwelijks substitutie tussen ov en nabogo</a:t>
            </a:r>
            <a:endParaRPr/>
          </a:p>
        </p:txBody>
      </p:sp>
      <p:pic>
        <p:nvPicPr>
          <p:cNvPr descr="Afbeelding met tekst, schermopname, Lettertype, nummer&#10;&#10;Automatisch gegenereerde beschrijving" id="535" name="Google Shape;5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855" y="4231852"/>
            <a:ext cx="5627342" cy="36874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schermopname, Lettertype, nummer&#10;&#10;Automatisch gegenereerde beschrijving" id="536" name="Google Shape;53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6584" y="4337619"/>
            <a:ext cx="5779504" cy="3581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schermopname, Lettertype, nummer&#10;&#10;Automatisch gegenereerde beschrijving" id="537" name="Google Shape;53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28476" y="4337619"/>
            <a:ext cx="5779504" cy="361819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9"/>
          <p:cNvSpPr/>
          <p:nvPr/>
        </p:nvSpPr>
        <p:spPr>
          <a:xfrm>
            <a:off x="256853" y="7955812"/>
            <a:ext cx="5627342" cy="1177160"/>
          </a:xfrm>
          <a:prstGeom prst="roundRect">
            <a:avLst>
              <a:gd fmla="val 16667" name="adj"/>
            </a:avLst>
          </a:prstGeom>
          <a:solidFill>
            <a:srgbClr val="C0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Carpoolritten met een zeer matig ov-alternatief</a:t>
            </a:r>
            <a:endParaRPr/>
          </a:p>
        </p:txBody>
      </p:sp>
      <p:sp>
        <p:nvSpPr>
          <p:cNvPr id="539" name="Google Shape;539;p19"/>
          <p:cNvSpPr/>
          <p:nvPr/>
        </p:nvSpPr>
        <p:spPr>
          <a:xfrm>
            <a:off x="6118745" y="7955812"/>
            <a:ext cx="5627342" cy="117716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Carpoolritten met een matig ov-alternatief</a:t>
            </a:r>
            <a:endParaRPr/>
          </a:p>
        </p:txBody>
      </p:sp>
      <p:sp>
        <p:nvSpPr>
          <p:cNvPr id="540" name="Google Shape;540;p19"/>
          <p:cNvSpPr/>
          <p:nvPr/>
        </p:nvSpPr>
        <p:spPr>
          <a:xfrm>
            <a:off x="11904557" y="7971318"/>
            <a:ext cx="5627342" cy="1177160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Carpoolritten met een goed ov-alternatief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0"/>
          <p:cNvSpPr txBox="1"/>
          <p:nvPr>
            <p:ph type="title"/>
          </p:nvPr>
        </p:nvSpPr>
        <p:spPr>
          <a:xfrm>
            <a:off x="1121868" y="440267"/>
            <a:ext cx="16197944" cy="1456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nl-NL"/>
              <a:t>Kansen om samenhang ov te versterken</a:t>
            </a:r>
            <a:endParaRPr/>
          </a:p>
        </p:txBody>
      </p:sp>
      <p:sp>
        <p:nvSpPr>
          <p:cNvPr id="546" name="Google Shape;546;p20"/>
          <p:cNvSpPr txBox="1"/>
          <p:nvPr>
            <p:ph idx="1" type="body"/>
          </p:nvPr>
        </p:nvSpPr>
        <p:spPr>
          <a:xfrm>
            <a:off x="1121868" y="2156178"/>
            <a:ext cx="16197016" cy="6637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858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nl-NL"/>
              <a:t>Reisinformatie integratie</a:t>
            </a:r>
            <a:endParaRPr/>
          </a:p>
          <a:p>
            <a:pPr indent="-685800" lvl="0" marL="6858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nl-NL"/>
              <a:t>Tariefintegratie</a:t>
            </a:r>
            <a:endParaRPr/>
          </a:p>
          <a:p>
            <a:pPr indent="-685800" lvl="0" marL="6858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nl-NL"/>
              <a:t>Fysieke integratie (Infrastructuur / opstapplekken)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1"/>
          <p:cNvSpPr txBox="1"/>
          <p:nvPr>
            <p:ph type="title"/>
          </p:nvPr>
        </p:nvSpPr>
        <p:spPr>
          <a:xfrm>
            <a:off x="1121868" y="440267"/>
            <a:ext cx="16197944" cy="1456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nl-NL"/>
              <a:t>Stelling</a:t>
            </a:r>
            <a:endParaRPr/>
          </a:p>
        </p:txBody>
      </p:sp>
      <p:sp>
        <p:nvSpPr>
          <p:cNvPr id="552" name="Google Shape;552;p21"/>
          <p:cNvSpPr txBox="1"/>
          <p:nvPr>
            <p:ph idx="1" type="body"/>
          </p:nvPr>
        </p:nvSpPr>
        <p:spPr>
          <a:xfrm>
            <a:off x="1122796" y="3209242"/>
            <a:ext cx="16197016" cy="6637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</a:pPr>
            <a:r>
              <a:rPr i="1" lang="nl-NL" sz="6400">
                <a:solidFill>
                  <a:schemeClr val="dk2"/>
                </a:solidFill>
              </a:rPr>
              <a:t>Om de bereikbaarheid van landelijk gebied te vergroten moeten ov-autoriteiten een beloning betalen voor autobezitters die carpoolen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g2cb4af8c8c4_2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25" y="-1957124"/>
            <a:ext cx="17858547" cy="133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2cb4af8c8c4_2_21"/>
          <p:cNvSpPr/>
          <p:nvPr/>
        </p:nvSpPr>
        <p:spPr>
          <a:xfrm>
            <a:off x="4264800" y="2930900"/>
            <a:ext cx="11559600" cy="32688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559" name="Google Shape;559;g2cb4af8c8c4_2_21"/>
          <p:cNvSpPr txBox="1"/>
          <p:nvPr/>
        </p:nvSpPr>
        <p:spPr>
          <a:xfrm>
            <a:off x="6712250" y="4254800"/>
            <a:ext cx="87024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60" name="Google Shape;560;g2cb4af8c8c4_2_21"/>
          <p:cNvCxnSpPr/>
          <p:nvPr/>
        </p:nvCxnSpPr>
        <p:spPr>
          <a:xfrm flipH="1" rot="10800000">
            <a:off x="331925" y="8907000"/>
            <a:ext cx="17689200" cy="2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61" name="Google Shape;561;g2cb4af8c8c4_2_21"/>
          <p:cNvPicPr preferRelativeResize="0"/>
          <p:nvPr/>
        </p:nvPicPr>
        <p:blipFill rotWithShape="1">
          <a:blip r:embed="rId4">
            <a:alphaModFix/>
          </a:blip>
          <a:srcRect b="22070" l="0" r="0" t="14214"/>
          <a:stretch/>
        </p:blipFill>
        <p:spPr>
          <a:xfrm>
            <a:off x="851400" y="3444750"/>
            <a:ext cx="5683149" cy="20367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62" name="Google Shape;562;g2cb4af8c8c4_2_21"/>
          <p:cNvSpPr txBox="1"/>
          <p:nvPr/>
        </p:nvSpPr>
        <p:spPr>
          <a:xfrm>
            <a:off x="7016600" y="3543400"/>
            <a:ext cx="7798800" cy="20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7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Terug naar de hoofdzaal</a:t>
            </a:r>
            <a:endParaRPr b="1" sz="7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3" name="Google Shape;563;g2cb4af8c8c4_2_21"/>
          <p:cNvSpPr/>
          <p:nvPr/>
        </p:nvSpPr>
        <p:spPr>
          <a:xfrm>
            <a:off x="845650" y="3444650"/>
            <a:ext cx="5694600" cy="203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pic>
        <p:nvPicPr>
          <p:cNvPr id="564" name="Google Shape;564;g2cb4af8c8c4_2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7649" y="3612831"/>
            <a:ext cx="3144498" cy="170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2cb4af8c8c4_2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68949" y="166306"/>
            <a:ext cx="3144498" cy="170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2cb4af8c8c4_2_21"/>
          <p:cNvPicPr preferRelativeResize="0"/>
          <p:nvPr/>
        </p:nvPicPr>
        <p:blipFill rotWithShape="1">
          <a:blip r:embed="rId6">
            <a:alphaModFix/>
          </a:blip>
          <a:srcRect b="-20656" l="-55403" r="-1212585" t="-1247332"/>
          <a:stretch/>
        </p:blipFill>
        <p:spPr>
          <a:xfrm>
            <a:off x="116950" y="-112150"/>
            <a:ext cx="13716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2cb4af8c8c4_2_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8174" y="9520629"/>
            <a:ext cx="1725553" cy="26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2cb4af8c8c4_2_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40550" y="9330024"/>
            <a:ext cx="1373531" cy="56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2cb4af8c8c4_2_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55554" y="9253693"/>
            <a:ext cx="1441901" cy="79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2cb4af8c8c4_2_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38950" y="9433025"/>
            <a:ext cx="1938499" cy="3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2cb4af8c8c4_2_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772600" y="9344825"/>
            <a:ext cx="2301187" cy="6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2cb4af8c8c4_2_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696450" y="9356948"/>
            <a:ext cx="1938500" cy="71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2cb4af8c8c4_2_21"/>
          <p:cNvPicPr preferRelativeResize="0"/>
          <p:nvPr/>
        </p:nvPicPr>
        <p:blipFill rotWithShape="1">
          <a:blip r:embed="rId13">
            <a:alphaModFix/>
          </a:blip>
          <a:srcRect b="12648" l="0" r="0" t="0"/>
          <a:stretch/>
        </p:blipFill>
        <p:spPr>
          <a:xfrm>
            <a:off x="8701900" y="9251450"/>
            <a:ext cx="907415" cy="9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"/>
          <p:cNvSpPr/>
          <p:nvPr/>
        </p:nvSpPr>
        <p:spPr>
          <a:xfrm>
            <a:off x="-127523" y="0"/>
            <a:ext cx="18543080" cy="10287000"/>
          </a:xfrm>
          <a:custGeom>
            <a:rect b="b" l="l" r="r" t="t"/>
            <a:pathLst>
              <a:path extrusionOk="0" h="13716000" w="24724106">
                <a:moveTo>
                  <a:pt x="0" y="0"/>
                </a:moveTo>
                <a:lnTo>
                  <a:pt x="24724106" y="0"/>
                </a:lnTo>
                <a:lnTo>
                  <a:pt x="24724106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8000"/>
            </a:blip>
            <a:stretch>
              <a:fillRect b="-10162" l="0" r="0" t="-1016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"/>
          <p:cNvSpPr/>
          <p:nvPr/>
        </p:nvSpPr>
        <p:spPr>
          <a:xfrm>
            <a:off x="4373881" y="0"/>
            <a:ext cx="9540240" cy="2947130"/>
          </a:xfrm>
          <a:custGeom>
            <a:rect b="b" l="l" r="r" t="t"/>
            <a:pathLst>
              <a:path extrusionOk="0" h="3929507" w="12720320">
                <a:moveTo>
                  <a:pt x="0" y="0"/>
                </a:moveTo>
                <a:lnTo>
                  <a:pt x="12720320" y="0"/>
                </a:lnTo>
                <a:lnTo>
                  <a:pt x="12720320" y="3929507"/>
                </a:lnTo>
                <a:lnTo>
                  <a:pt x="0" y="3929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03" l="0" r="0" t="-10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"/>
          <p:cNvSpPr txBox="1"/>
          <p:nvPr/>
        </p:nvSpPr>
        <p:spPr>
          <a:xfrm>
            <a:off x="673174" y="2331085"/>
            <a:ext cx="17544115" cy="3600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018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Als onderdeel van de 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018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publieke mobiliteit               </a:t>
            </a:r>
            <a:endParaRPr/>
          </a:p>
        </p:txBody>
      </p:sp>
      <p:sp>
        <p:nvSpPr>
          <p:cNvPr id="175" name="Google Shape;175;p1"/>
          <p:cNvSpPr txBox="1"/>
          <p:nvPr/>
        </p:nvSpPr>
        <p:spPr>
          <a:xfrm>
            <a:off x="406293" y="9001125"/>
            <a:ext cx="7420430" cy="882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34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Den Bosch</a:t>
            </a:r>
            <a:endParaRPr/>
          </a:p>
          <a:p>
            <a:pPr indent="0" lvl="0" marL="0" marR="0" rtl="0" algn="l">
              <a:lnSpc>
                <a:spcPct val="6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April 2024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/>
          <p:nvPr/>
        </p:nvSpPr>
        <p:spPr>
          <a:xfrm>
            <a:off x="-203418" y="-205954"/>
            <a:ext cx="18587558" cy="10492954"/>
          </a:xfrm>
          <a:custGeom>
            <a:rect b="b" l="l" r="r" t="t"/>
            <a:pathLst>
              <a:path extrusionOk="0" h="10492954" w="18587558">
                <a:moveTo>
                  <a:pt x="0" y="0"/>
                </a:moveTo>
                <a:lnTo>
                  <a:pt x="18587558" y="0"/>
                </a:lnTo>
                <a:lnTo>
                  <a:pt x="18587558" y="10492954"/>
                </a:lnTo>
                <a:lnTo>
                  <a:pt x="0" y="10492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7873129" y="1028700"/>
            <a:ext cx="2434495" cy="751999"/>
          </a:xfrm>
          <a:custGeom>
            <a:rect b="b" l="l" r="r" t="t"/>
            <a:pathLst>
              <a:path extrusionOk="0" h="1002665" w="3245993">
                <a:moveTo>
                  <a:pt x="0" y="0"/>
                </a:moveTo>
                <a:lnTo>
                  <a:pt x="3245993" y="0"/>
                </a:lnTo>
                <a:lnTo>
                  <a:pt x="3245993" y="1002665"/>
                </a:lnTo>
                <a:lnTo>
                  <a:pt x="0" y="1002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" l="0" r="0" t="-2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"/>
          <p:cNvSpPr txBox="1"/>
          <p:nvPr/>
        </p:nvSpPr>
        <p:spPr>
          <a:xfrm>
            <a:off x="2826331" y="1845420"/>
            <a:ext cx="12635339" cy="27359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7033">
                <a:solidFill>
                  <a:srgbClr val="09C876"/>
                </a:solidFill>
                <a:latin typeface="Poppins"/>
                <a:ea typeface="Poppins"/>
                <a:cs typeface="Poppins"/>
                <a:sym typeface="Poppins"/>
              </a:rPr>
              <a:t>‘Stap eens wat vaker bij iemand in.’</a:t>
            </a:r>
            <a:endParaRPr/>
          </a:p>
        </p:txBody>
      </p:sp>
      <p:sp>
        <p:nvSpPr>
          <p:cNvPr id="183" name="Google Shape;183;p2"/>
          <p:cNvSpPr txBox="1"/>
          <p:nvPr/>
        </p:nvSpPr>
        <p:spPr>
          <a:xfrm>
            <a:off x="2826331" y="5874212"/>
            <a:ext cx="12635339" cy="273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7028">
                <a:solidFill>
                  <a:srgbClr val="2D75F6"/>
                </a:solidFill>
                <a:latin typeface="Poppins"/>
                <a:ea typeface="Poppins"/>
                <a:cs typeface="Poppins"/>
                <a:sym typeface="Poppins"/>
              </a:rPr>
              <a:t>‘Neem eens wat vaker iemand mee.’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t billede, der indeholder tekst, bil, vej, himmel  Automatisk genereret beskrivelse" id="188" name="Google Shape;188;p3"/>
          <p:cNvSpPr/>
          <p:nvPr/>
        </p:nvSpPr>
        <p:spPr>
          <a:xfrm>
            <a:off x="-157656" y="-113256"/>
            <a:ext cx="9220256" cy="10762205"/>
          </a:xfrm>
          <a:custGeom>
            <a:rect b="b" l="l" r="r" t="t"/>
            <a:pathLst>
              <a:path extrusionOk="0" h="10762205" w="9220256">
                <a:moveTo>
                  <a:pt x="0" y="0"/>
                </a:moveTo>
                <a:lnTo>
                  <a:pt x="9220256" y="0"/>
                </a:lnTo>
                <a:lnTo>
                  <a:pt x="9220256" y="10762205"/>
                </a:lnTo>
                <a:lnTo>
                  <a:pt x="0" y="10762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8137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8894780" y="-113254"/>
            <a:ext cx="9472019" cy="10762205"/>
          </a:xfrm>
          <a:custGeom>
            <a:rect b="b" l="l" r="r" t="t"/>
            <a:pathLst>
              <a:path extrusionOk="0" h="10762205" w="9472019">
                <a:moveTo>
                  <a:pt x="0" y="0"/>
                </a:moveTo>
                <a:lnTo>
                  <a:pt x="9472019" y="0"/>
                </a:lnTo>
                <a:lnTo>
                  <a:pt x="9472019" y="10762205"/>
                </a:lnTo>
                <a:lnTo>
                  <a:pt x="0" y="10762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76009" l="-152794" r="-167373" t="-262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"/>
          <p:cNvSpPr txBox="1"/>
          <p:nvPr/>
        </p:nvSpPr>
        <p:spPr>
          <a:xfrm>
            <a:off x="9530382" y="548403"/>
            <a:ext cx="8810559" cy="9010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2D75F6"/>
                </a:solidFill>
                <a:latin typeface="Poppins"/>
                <a:ea typeface="Poppins"/>
                <a:cs typeface="Poppins"/>
                <a:sym typeface="Poppins"/>
              </a:rPr>
              <a:t>Mobiliteitsarmoede</a:t>
            </a:r>
            <a:endParaRPr/>
          </a:p>
        </p:txBody>
      </p:sp>
      <p:sp>
        <p:nvSpPr>
          <p:cNvPr id="191" name="Google Shape;191;p3"/>
          <p:cNvSpPr txBox="1"/>
          <p:nvPr/>
        </p:nvSpPr>
        <p:spPr>
          <a:xfrm>
            <a:off x="355512" y="470298"/>
            <a:ext cx="8901999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6000">
                <a:solidFill>
                  <a:srgbClr val="09C876"/>
                </a:solidFill>
                <a:latin typeface="Poppins"/>
                <a:ea typeface="Poppins"/>
                <a:cs typeface="Poppins"/>
                <a:sym typeface="Poppins"/>
              </a:rPr>
              <a:t>Vervoersverspilling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"/>
          <p:cNvSpPr/>
          <p:nvPr/>
        </p:nvSpPr>
        <p:spPr>
          <a:xfrm>
            <a:off x="-203418" y="-205954"/>
            <a:ext cx="18587558" cy="10492954"/>
          </a:xfrm>
          <a:custGeom>
            <a:rect b="b" l="l" r="r" t="t"/>
            <a:pathLst>
              <a:path extrusionOk="0" h="10492954" w="18587558">
                <a:moveTo>
                  <a:pt x="0" y="0"/>
                </a:moveTo>
                <a:lnTo>
                  <a:pt x="18587558" y="0"/>
                </a:lnTo>
                <a:lnTo>
                  <a:pt x="18587558" y="10492954"/>
                </a:lnTo>
                <a:lnTo>
                  <a:pt x="0" y="10492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4"/>
          <p:cNvSpPr txBox="1"/>
          <p:nvPr/>
        </p:nvSpPr>
        <p:spPr>
          <a:xfrm>
            <a:off x="929355" y="419634"/>
            <a:ext cx="16487339" cy="17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8932">
                <a:solidFill>
                  <a:srgbClr val="2D75F6"/>
                </a:solidFill>
                <a:latin typeface="Poppins"/>
                <a:ea typeface="Poppins"/>
                <a:cs typeface="Poppins"/>
                <a:sym typeface="Poppins"/>
              </a:rPr>
              <a:t>Gedragsverandering</a:t>
            </a:r>
            <a:endParaRPr/>
          </a:p>
        </p:txBody>
      </p:sp>
      <p:sp>
        <p:nvSpPr>
          <p:cNvPr id="198" name="Google Shape;198;p4"/>
          <p:cNvSpPr/>
          <p:nvPr/>
        </p:nvSpPr>
        <p:spPr>
          <a:xfrm>
            <a:off x="732237" y="3032531"/>
            <a:ext cx="4114800" cy="4114800"/>
          </a:xfrm>
          <a:custGeom>
            <a:rect b="b" l="l" r="r" t="t"/>
            <a:pathLst>
              <a:path extrusionOk="0" h="5486400" w="5486400">
                <a:moveTo>
                  <a:pt x="0" y="0"/>
                </a:moveTo>
                <a:lnTo>
                  <a:pt x="5486400" y="0"/>
                </a:lnTo>
                <a:lnTo>
                  <a:pt x="54864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4"/>
          <p:cNvSpPr/>
          <p:nvPr/>
        </p:nvSpPr>
        <p:spPr>
          <a:xfrm>
            <a:off x="9144000" y="3032531"/>
            <a:ext cx="4114800" cy="4114800"/>
          </a:xfrm>
          <a:custGeom>
            <a:rect b="b" l="l" r="r" t="t"/>
            <a:pathLst>
              <a:path extrusionOk="0" h="5486400" w="5486400">
                <a:moveTo>
                  <a:pt x="0" y="0"/>
                </a:moveTo>
                <a:lnTo>
                  <a:pt x="5486400" y="0"/>
                </a:lnTo>
                <a:lnTo>
                  <a:pt x="54864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4"/>
          <p:cNvSpPr/>
          <p:nvPr/>
        </p:nvSpPr>
        <p:spPr>
          <a:xfrm>
            <a:off x="5207413" y="2143835"/>
            <a:ext cx="4114800" cy="4114800"/>
          </a:xfrm>
          <a:custGeom>
            <a:rect b="b" l="l" r="r" t="t"/>
            <a:pathLst>
              <a:path extrusionOk="0" h="5486400" w="5486400">
                <a:moveTo>
                  <a:pt x="0" y="0"/>
                </a:moveTo>
                <a:lnTo>
                  <a:pt x="5486400" y="0"/>
                </a:lnTo>
                <a:lnTo>
                  <a:pt x="54864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4"/>
          <p:cNvSpPr/>
          <p:nvPr/>
        </p:nvSpPr>
        <p:spPr>
          <a:xfrm>
            <a:off x="13619176" y="2143835"/>
            <a:ext cx="4114800" cy="4114800"/>
          </a:xfrm>
          <a:custGeom>
            <a:rect b="b" l="l" r="r" t="t"/>
            <a:pathLst>
              <a:path extrusionOk="0" h="5486400" w="5486400">
                <a:moveTo>
                  <a:pt x="0" y="0"/>
                </a:moveTo>
                <a:lnTo>
                  <a:pt x="5486400" y="0"/>
                </a:lnTo>
                <a:lnTo>
                  <a:pt x="54864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4"/>
          <p:cNvSpPr/>
          <p:nvPr/>
        </p:nvSpPr>
        <p:spPr>
          <a:xfrm>
            <a:off x="1030216" y="6722021"/>
            <a:ext cx="3137273" cy="895477"/>
          </a:xfrm>
          <a:custGeom>
            <a:rect b="b" l="l" r="r" t="t"/>
            <a:pathLst>
              <a:path extrusionOk="0" h="895477" w="3137273">
                <a:moveTo>
                  <a:pt x="0" y="0"/>
                </a:moveTo>
                <a:lnTo>
                  <a:pt x="3137273" y="0"/>
                </a:lnTo>
                <a:lnTo>
                  <a:pt x="3137273" y="895477"/>
                </a:lnTo>
                <a:lnTo>
                  <a:pt x="0" y="895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4"/>
          <p:cNvSpPr/>
          <p:nvPr/>
        </p:nvSpPr>
        <p:spPr>
          <a:xfrm>
            <a:off x="1373416" y="3756143"/>
            <a:ext cx="2450872" cy="2450872"/>
          </a:xfrm>
          <a:custGeom>
            <a:rect b="b" l="l" r="r" t="t"/>
            <a:pathLst>
              <a:path extrusionOk="0" h="2450872" w="2450872">
                <a:moveTo>
                  <a:pt x="0" y="0"/>
                </a:moveTo>
                <a:lnTo>
                  <a:pt x="2450872" y="0"/>
                </a:lnTo>
                <a:lnTo>
                  <a:pt x="2450872" y="2450872"/>
                </a:lnTo>
                <a:lnTo>
                  <a:pt x="0" y="24508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4"/>
          <p:cNvSpPr/>
          <p:nvPr/>
        </p:nvSpPr>
        <p:spPr>
          <a:xfrm>
            <a:off x="5393647" y="5604937"/>
            <a:ext cx="3137273" cy="895477"/>
          </a:xfrm>
          <a:custGeom>
            <a:rect b="b" l="l" r="r" t="t"/>
            <a:pathLst>
              <a:path extrusionOk="0" h="895477" w="3137273">
                <a:moveTo>
                  <a:pt x="0" y="0"/>
                </a:moveTo>
                <a:lnTo>
                  <a:pt x="3137273" y="0"/>
                </a:lnTo>
                <a:lnTo>
                  <a:pt x="3137273" y="895477"/>
                </a:lnTo>
                <a:lnTo>
                  <a:pt x="0" y="895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4"/>
          <p:cNvSpPr/>
          <p:nvPr/>
        </p:nvSpPr>
        <p:spPr>
          <a:xfrm>
            <a:off x="5736848" y="2639059"/>
            <a:ext cx="2450872" cy="2450872"/>
          </a:xfrm>
          <a:custGeom>
            <a:rect b="b" l="l" r="r" t="t"/>
            <a:pathLst>
              <a:path extrusionOk="0" h="2450872" w="2450872">
                <a:moveTo>
                  <a:pt x="0" y="0"/>
                </a:moveTo>
                <a:lnTo>
                  <a:pt x="2450872" y="0"/>
                </a:lnTo>
                <a:lnTo>
                  <a:pt x="2450872" y="2450872"/>
                </a:lnTo>
                <a:lnTo>
                  <a:pt x="0" y="24508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4"/>
          <p:cNvSpPr/>
          <p:nvPr/>
        </p:nvSpPr>
        <p:spPr>
          <a:xfrm>
            <a:off x="14120511" y="5604937"/>
            <a:ext cx="3137273" cy="895477"/>
          </a:xfrm>
          <a:custGeom>
            <a:rect b="b" l="l" r="r" t="t"/>
            <a:pathLst>
              <a:path extrusionOk="0" h="895477" w="3137273">
                <a:moveTo>
                  <a:pt x="0" y="0"/>
                </a:moveTo>
                <a:lnTo>
                  <a:pt x="3137273" y="0"/>
                </a:lnTo>
                <a:lnTo>
                  <a:pt x="3137273" y="895477"/>
                </a:lnTo>
                <a:lnTo>
                  <a:pt x="0" y="895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4"/>
          <p:cNvSpPr/>
          <p:nvPr/>
        </p:nvSpPr>
        <p:spPr>
          <a:xfrm>
            <a:off x="14463712" y="2639059"/>
            <a:ext cx="2450872" cy="2450872"/>
          </a:xfrm>
          <a:custGeom>
            <a:rect b="b" l="l" r="r" t="t"/>
            <a:pathLst>
              <a:path extrusionOk="0" h="2450872" w="2450872">
                <a:moveTo>
                  <a:pt x="0" y="0"/>
                </a:moveTo>
                <a:lnTo>
                  <a:pt x="2450872" y="0"/>
                </a:lnTo>
                <a:lnTo>
                  <a:pt x="2450872" y="2450872"/>
                </a:lnTo>
                <a:lnTo>
                  <a:pt x="0" y="24508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"/>
          <p:cNvSpPr/>
          <p:nvPr/>
        </p:nvSpPr>
        <p:spPr>
          <a:xfrm>
            <a:off x="9757079" y="6722021"/>
            <a:ext cx="3137273" cy="895477"/>
          </a:xfrm>
          <a:custGeom>
            <a:rect b="b" l="l" r="r" t="t"/>
            <a:pathLst>
              <a:path extrusionOk="0" h="895477" w="3137273">
                <a:moveTo>
                  <a:pt x="0" y="0"/>
                </a:moveTo>
                <a:lnTo>
                  <a:pt x="3137273" y="0"/>
                </a:lnTo>
                <a:lnTo>
                  <a:pt x="3137273" y="895477"/>
                </a:lnTo>
                <a:lnTo>
                  <a:pt x="0" y="895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4"/>
          <p:cNvSpPr/>
          <p:nvPr/>
        </p:nvSpPr>
        <p:spPr>
          <a:xfrm>
            <a:off x="10100280" y="3756143"/>
            <a:ext cx="2450872" cy="2450872"/>
          </a:xfrm>
          <a:custGeom>
            <a:rect b="b" l="l" r="r" t="t"/>
            <a:pathLst>
              <a:path extrusionOk="0" h="2450872" w="2450872">
                <a:moveTo>
                  <a:pt x="0" y="0"/>
                </a:moveTo>
                <a:lnTo>
                  <a:pt x="2450872" y="0"/>
                </a:lnTo>
                <a:lnTo>
                  <a:pt x="2450872" y="2450872"/>
                </a:lnTo>
                <a:lnTo>
                  <a:pt x="0" y="24508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4"/>
          <p:cNvSpPr/>
          <p:nvPr/>
        </p:nvSpPr>
        <p:spPr>
          <a:xfrm>
            <a:off x="6216272" y="3118484"/>
            <a:ext cx="1491996" cy="1491996"/>
          </a:xfrm>
          <a:custGeom>
            <a:rect b="b" l="l" r="r" t="t"/>
            <a:pathLst>
              <a:path extrusionOk="0" h="1989328" w="1989328">
                <a:moveTo>
                  <a:pt x="0" y="0"/>
                </a:moveTo>
                <a:lnTo>
                  <a:pt x="1989328" y="0"/>
                </a:lnTo>
                <a:lnTo>
                  <a:pt x="1989328" y="1989328"/>
                </a:lnTo>
                <a:lnTo>
                  <a:pt x="0" y="19893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318" l="0" r="0" t="-31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4"/>
          <p:cNvSpPr/>
          <p:nvPr/>
        </p:nvSpPr>
        <p:spPr>
          <a:xfrm>
            <a:off x="15093955" y="3318950"/>
            <a:ext cx="1165288" cy="1091089"/>
          </a:xfrm>
          <a:custGeom>
            <a:rect b="b" l="l" r="r" t="t"/>
            <a:pathLst>
              <a:path extrusionOk="0" h="1454785" w="1553718">
                <a:moveTo>
                  <a:pt x="0" y="0"/>
                </a:moveTo>
                <a:lnTo>
                  <a:pt x="1553718" y="0"/>
                </a:lnTo>
                <a:lnTo>
                  <a:pt x="1553718" y="1454785"/>
                </a:lnTo>
                <a:lnTo>
                  <a:pt x="0" y="1454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-74" r="-6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4"/>
          <p:cNvSpPr/>
          <p:nvPr/>
        </p:nvSpPr>
        <p:spPr>
          <a:xfrm>
            <a:off x="1758386" y="4137363"/>
            <a:ext cx="1680972" cy="1578007"/>
          </a:xfrm>
          <a:custGeom>
            <a:rect b="b" l="l" r="r" t="t"/>
            <a:pathLst>
              <a:path extrusionOk="0" h="2104009" w="2241296">
                <a:moveTo>
                  <a:pt x="0" y="0"/>
                </a:moveTo>
                <a:lnTo>
                  <a:pt x="2241296" y="0"/>
                </a:lnTo>
                <a:lnTo>
                  <a:pt x="2241296" y="2104009"/>
                </a:lnTo>
                <a:lnTo>
                  <a:pt x="0" y="2104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-45" r="-44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4"/>
          <p:cNvSpPr/>
          <p:nvPr/>
        </p:nvSpPr>
        <p:spPr>
          <a:xfrm>
            <a:off x="10717477" y="4373340"/>
            <a:ext cx="1216438" cy="1216438"/>
          </a:xfrm>
          <a:custGeom>
            <a:rect b="b" l="l" r="r" t="t"/>
            <a:pathLst>
              <a:path extrusionOk="0" h="1621917" w="1621917">
                <a:moveTo>
                  <a:pt x="0" y="0"/>
                </a:moveTo>
                <a:lnTo>
                  <a:pt x="1621917" y="0"/>
                </a:lnTo>
                <a:lnTo>
                  <a:pt x="1621917" y="1621917"/>
                </a:lnTo>
                <a:lnTo>
                  <a:pt x="0" y="16219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-2" l="0" r="-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4"/>
          <p:cNvSpPr txBox="1"/>
          <p:nvPr/>
        </p:nvSpPr>
        <p:spPr>
          <a:xfrm>
            <a:off x="1028700" y="6969427"/>
            <a:ext cx="3140305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Deeleconomie</a:t>
            </a:r>
            <a:endParaRPr/>
          </a:p>
        </p:txBody>
      </p:sp>
      <p:sp>
        <p:nvSpPr>
          <p:cNvPr id="215" name="Google Shape;215;p4"/>
          <p:cNvSpPr txBox="1"/>
          <p:nvPr/>
        </p:nvSpPr>
        <p:spPr>
          <a:xfrm>
            <a:off x="5392132" y="5852343"/>
            <a:ext cx="3140305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Mobiliteit</a:t>
            </a:r>
            <a:endParaRPr/>
          </a:p>
        </p:txBody>
      </p:sp>
      <p:sp>
        <p:nvSpPr>
          <p:cNvPr id="216" name="Google Shape;216;p4"/>
          <p:cNvSpPr txBox="1"/>
          <p:nvPr/>
        </p:nvSpPr>
        <p:spPr>
          <a:xfrm>
            <a:off x="14118995" y="5852343"/>
            <a:ext cx="3140305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Sociale connecties</a:t>
            </a:r>
            <a:endParaRPr/>
          </a:p>
        </p:txBody>
      </p:sp>
      <p:sp>
        <p:nvSpPr>
          <p:cNvPr id="217" name="Google Shape;217;p4"/>
          <p:cNvSpPr txBox="1"/>
          <p:nvPr/>
        </p:nvSpPr>
        <p:spPr>
          <a:xfrm>
            <a:off x="9755564" y="6969427"/>
            <a:ext cx="3140305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Duurzaamheid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"/>
          <p:cNvSpPr/>
          <p:nvPr/>
        </p:nvSpPr>
        <p:spPr>
          <a:xfrm>
            <a:off x="-203418" y="-205954"/>
            <a:ext cx="18587558" cy="10492954"/>
          </a:xfrm>
          <a:custGeom>
            <a:rect b="b" l="l" r="r" t="t"/>
            <a:pathLst>
              <a:path extrusionOk="0" h="10492954" w="18587558">
                <a:moveTo>
                  <a:pt x="0" y="0"/>
                </a:moveTo>
                <a:lnTo>
                  <a:pt x="18587558" y="0"/>
                </a:lnTo>
                <a:lnTo>
                  <a:pt x="18587558" y="10492954"/>
                </a:lnTo>
                <a:lnTo>
                  <a:pt x="0" y="10492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/>
          <p:nvPr/>
        </p:nvSpPr>
        <p:spPr>
          <a:xfrm>
            <a:off x="14182259" y="633850"/>
            <a:ext cx="3607689" cy="9019318"/>
          </a:xfrm>
          <a:custGeom>
            <a:rect b="b" l="l" r="r" t="t"/>
            <a:pathLst>
              <a:path extrusionOk="0" h="12025757" w="4810252">
                <a:moveTo>
                  <a:pt x="3367151" y="12025757"/>
                </a:moveTo>
                <a:lnTo>
                  <a:pt x="1443101" y="12025757"/>
                </a:lnTo>
                <a:cubicBezTo>
                  <a:pt x="646938" y="12025757"/>
                  <a:pt x="0" y="11378692"/>
                  <a:pt x="0" y="10582656"/>
                </a:cubicBezTo>
                <a:lnTo>
                  <a:pt x="0" y="1443101"/>
                </a:lnTo>
                <a:cubicBezTo>
                  <a:pt x="0" y="646938"/>
                  <a:pt x="646938" y="0"/>
                  <a:pt x="1443101" y="0"/>
                </a:cubicBezTo>
                <a:lnTo>
                  <a:pt x="3367151" y="0"/>
                </a:lnTo>
                <a:cubicBezTo>
                  <a:pt x="4163314" y="0"/>
                  <a:pt x="4810252" y="646938"/>
                  <a:pt x="4810252" y="1443101"/>
                </a:cubicBezTo>
                <a:lnTo>
                  <a:pt x="4810252" y="10582656"/>
                </a:lnTo>
                <a:cubicBezTo>
                  <a:pt x="4810252" y="11378819"/>
                  <a:pt x="4163314" y="12025757"/>
                  <a:pt x="3367151" y="12025757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706" r="-770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"/>
          <p:cNvSpPr/>
          <p:nvPr/>
        </p:nvSpPr>
        <p:spPr>
          <a:xfrm rot="-5473773">
            <a:off x="9692790" y="568495"/>
            <a:ext cx="4361974" cy="4362069"/>
          </a:xfrm>
          <a:custGeom>
            <a:rect b="b" l="l" r="r" t="t"/>
            <a:pathLst>
              <a:path extrusionOk="0" h="5816092" w="5815965">
                <a:moveTo>
                  <a:pt x="13589" y="4561205"/>
                </a:moveTo>
                <a:lnTo>
                  <a:pt x="87122" y="1132078"/>
                </a:lnTo>
                <a:cubicBezTo>
                  <a:pt x="100711" y="501142"/>
                  <a:pt x="623824" y="0"/>
                  <a:pt x="1254760" y="13589"/>
                </a:cubicBezTo>
                <a:lnTo>
                  <a:pt x="4683887" y="87249"/>
                </a:lnTo>
                <a:cubicBezTo>
                  <a:pt x="5314823" y="100838"/>
                  <a:pt x="5815965" y="623824"/>
                  <a:pt x="5802376" y="1254887"/>
                </a:cubicBezTo>
                <a:lnTo>
                  <a:pt x="5728716" y="4684014"/>
                </a:lnTo>
                <a:cubicBezTo>
                  <a:pt x="5715127" y="5314950"/>
                  <a:pt x="5192141" y="5816092"/>
                  <a:pt x="4561078" y="5802503"/>
                </a:cubicBezTo>
                <a:lnTo>
                  <a:pt x="1131951" y="5728843"/>
                </a:lnTo>
                <a:cubicBezTo>
                  <a:pt x="501142" y="5715254"/>
                  <a:pt x="0" y="5192268"/>
                  <a:pt x="13589" y="456120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8190" l="-228" r="-228" t="-1818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"/>
          <p:cNvSpPr/>
          <p:nvPr/>
        </p:nvSpPr>
        <p:spPr>
          <a:xfrm>
            <a:off x="9730006" y="5143500"/>
            <a:ext cx="4287489" cy="4287489"/>
          </a:xfrm>
          <a:custGeom>
            <a:rect b="b" l="l" r="r" t="t"/>
            <a:pathLst>
              <a:path extrusionOk="0" h="5716651" w="5716651">
                <a:moveTo>
                  <a:pt x="4573270" y="5716651"/>
                </a:moveTo>
                <a:lnTo>
                  <a:pt x="1143381" y="5716651"/>
                </a:lnTo>
                <a:cubicBezTo>
                  <a:pt x="512191" y="5716651"/>
                  <a:pt x="0" y="5204460"/>
                  <a:pt x="0" y="4573270"/>
                </a:cubicBezTo>
                <a:lnTo>
                  <a:pt x="0" y="1143381"/>
                </a:lnTo>
                <a:cubicBezTo>
                  <a:pt x="0" y="512191"/>
                  <a:pt x="512191" y="0"/>
                  <a:pt x="1143381" y="0"/>
                </a:cubicBezTo>
                <a:lnTo>
                  <a:pt x="4573270" y="0"/>
                </a:lnTo>
                <a:cubicBezTo>
                  <a:pt x="5204333" y="0"/>
                  <a:pt x="5716651" y="512191"/>
                  <a:pt x="5716651" y="1143381"/>
                </a:cubicBezTo>
                <a:lnTo>
                  <a:pt x="5716651" y="4573270"/>
                </a:lnTo>
                <a:cubicBezTo>
                  <a:pt x="5716651" y="5204333"/>
                  <a:pt x="5204460" y="5716651"/>
                  <a:pt x="4573270" y="5716651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955" l="0" r="0" t="-249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"/>
          <p:cNvSpPr txBox="1"/>
          <p:nvPr/>
        </p:nvSpPr>
        <p:spPr>
          <a:xfrm>
            <a:off x="1384300" y="2314932"/>
            <a:ext cx="6965953" cy="24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7500">
                <a:solidFill>
                  <a:srgbClr val="2D75F6"/>
                </a:solidFill>
                <a:latin typeface="Poppins"/>
                <a:ea typeface="Poppins"/>
                <a:cs typeface="Poppins"/>
                <a:sym typeface="Poppins"/>
              </a:rPr>
              <a:t>De Nabogo-app</a:t>
            </a:r>
            <a:endParaRPr/>
          </a:p>
        </p:txBody>
      </p:sp>
      <p:sp>
        <p:nvSpPr>
          <p:cNvPr id="227" name="Google Shape;227;p5"/>
          <p:cNvSpPr txBox="1"/>
          <p:nvPr/>
        </p:nvSpPr>
        <p:spPr>
          <a:xfrm>
            <a:off x="1384300" y="5554864"/>
            <a:ext cx="7523977" cy="172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2593" lvl="2" marL="517779" marR="0" rtl="0" algn="l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Char char="⚬"/>
            </a:pPr>
            <a:r>
              <a:rPr b="0" i="0" lang="nl-NL" sz="225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Carpoolplatform</a:t>
            </a:r>
            <a:endParaRPr b="0" i="0" sz="225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72613" lvl="2" marL="517842" marR="0" rtl="0" algn="l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Char char="⚬"/>
            </a:pPr>
            <a:r>
              <a:rPr b="0" i="0" lang="nl-NL" sz="225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Bestaande ritten</a:t>
            </a:r>
            <a:endParaRPr b="0" i="0" sz="225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72613" lvl="2" marL="517842" marR="0" rtl="0" algn="l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Char char="⚬"/>
            </a:pPr>
            <a:r>
              <a:rPr b="0" i="0" lang="nl-NL" sz="225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Belonen van goed gedrag</a:t>
            </a:r>
            <a:endParaRPr b="0" i="0" sz="225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72613" lvl="2" marL="517842" marR="0" rtl="0" algn="l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Char char="⚬"/>
            </a:pPr>
            <a:r>
              <a:rPr b="0" i="0" lang="nl-NL" sz="225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Digitale ontmoetingspunten </a:t>
            </a:r>
            <a:endParaRPr/>
          </a:p>
        </p:txBody>
      </p:sp>
      <p:sp>
        <p:nvSpPr>
          <p:cNvPr id="228" name="Google Shape;228;p5"/>
          <p:cNvSpPr/>
          <p:nvPr/>
        </p:nvSpPr>
        <p:spPr>
          <a:xfrm>
            <a:off x="1384300" y="4908450"/>
            <a:ext cx="5760244" cy="19050"/>
          </a:xfrm>
          <a:custGeom>
            <a:rect b="b" l="l" r="r" t="t"/>
            <a:pathLst>
              <a:path extrusionOk="0" h="25400" w="7680325">
                <a:moveTo>
                  <a:pt x="0" y="0"/>
                </a:moveTo>
                <a:lnTo>
                  <a:pt x="7680325" y="0"/>
                </a:lnTo>
                <a:lnTo>
                  <a:pt x="7680325" y="25400"/>
                </a:lnTo>
                <a:lnTo>
                  <a:pt x="0" y="25400"/>
                </a:lnTo>
                <a:close/>
              </a:path>
            </a:pathLst>
          </a:custGeom>
          <a:solidFill>
            <a:srgbClr val="94B9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"/>
          <p:cNvSpPr/>
          <p:nvPr/>
        </p:nvSpPr>
        <p:spPr>
          <a:xfrm>
            <a:off x="0" y="-38100"/>
            <a:ext cx="18288000" cy="10325100"/>
          </a:xfrm>
          <a:custGeom>
            <a:rect b="b" l="l" r="r" t="t"/>
            <a:pathLst>
              <a:path extrusionOk="0" h="13766800" w="24384000">
                <a:moveTo>
                  <a:pt x="0" y="0"/>
                </a:moveTo>
                <a:lnTo>
                  <a:pt x="24384000" y="0"/>
                </a:lnTo>
                <a:lnTo>
                  <a:pt x="24384000" y="13766800"/>
                </a:lnTo>
                <a:lnTo>
                  <a:pt x="0" y="13766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" l="0" r="0" t="-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-53159" y="-347130"/>
            <a:ext cx="18734985" cy="11090744"/>
          </a:xfrm>
          <a:prstGeom prst="rect">
            <a:avLst/>
          </a:prstGeom>
          <a:solidFill>
            <a:srgbClr val="F1ED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12279615" y="15264104"/>
            <a:ext cx="1016766" cy="778926"/>
          </a:xfrm>
          <a:custGeom>
            <a:rect b="b" l="l" r="r" t="t"/>
            <a:pathLst>
              <a:path extrusionOk="0" h="519284" w="677844">
                <a:moveTo>
                  <a:pt x="17555" y="519284"/>
                </a:moveTo>
                <a:cubicBezTo>
                  <a:pt x="9202" y="497201"/>
                  <a:pt x="2858" y="489277"/>
                  <a:pt x="743" y="465397"/>
                </a:cubicBezTo>
                <a:cubicBezTo>
                  <a:pt x="-4015" y="413622"/>
                  <a:pt x="14911" y="364595"/>
                  <a:pt x="33520" y="317681"/>
                </a:cubicBezTo>
                <a:cubicBezTo>
                  <a:pt x="37961" y="306481"/>
                  <a:pt x="43565" y="292956"/>
                  <a:pt x="40076" y="281333"/>
                </a:cubicBezTo>
                <a:cubicBezTo>
                  <a:pt x="36481" y="269077"/>
                  <a:pt x="23370" y="267915"/>
                  <a:pt x="11739" y="264322"/>
                </a:cubicBezTo>
                <a:cubicBezTo>
                  <a:pt x="2329" y="261364"/>
                  <a:pt x="-1477" y="246465"/>
                  <a:pt x="6135" y="241288"/>
                </a:cubicBezTo>
                <a:cubicBezTo>
                  <a:pt x="33943" y="222057"/>
                  <a:pt x="63549" y="210117"/>
                  <a:pt x="78140" y="178313"/>
                </a:cubicBezTo>
                <a:cubicBezTo>
                  <a:pt x="83109" y="167430"/>
                  <a:pt x="99392" y="168275"/>
                  <a:pt x="108062" y="159399"/>
                </a:cubicBezTo>
                <a:cubicBezTo>
                  <a:pt x="109437" y="158026"/>
                  <a:pt x="114300" y="110478"/>
                  <a:pt x="114300" y="110478"/>
                </a:cubicBezTo>
                <a:cubicBezTo>
                  <a:pt x="117789" y="107308"/>
                  <a:pt x="118318" y="107836"/>
                  <a:pt x="138619" y="109527"/>
                </a:cubicBezTo>
                <a:cubicBezTo>
                  <a:pt x="190851" y="113965"/>
                  <a:pt x="191380" y="54055"/>
                  <a:pt x="266767" y="34190"/>
                </a:cubicBezTo>
                <a:cubicBezTo>
                  <a:pt x="386246" y="2808"/>
                  <a:pt x="377258" y="-5645"/>
                  <a:pt x="393329" y="3442"/>
                </a:cubicBezTo>
                <a:cubicBezTo>
                  <a:pt x="417542" y="17178"/>
                  <a:pt x="426318" y="7246"/>
                  <a:pt x="436257" y="29330"/>
                </a:cubicBezTo>
                <a:cubicBezTo>
                  <a:pt x="446196" y="51307"/>
                  <a:pt x="487961" y="38100"/>
                  <a:pt x="469774" y="65572"/>
                </a:cubicBezTo>
                <a:cubicBezTo>
                  <a:pt x="451588" y="93044"/>
                  <a:pt x="453809" y="140380"/>
                  <a:pt x="480242" y="135943"/>
                </a:cubicBezTo>
                <a:cubicBezTo>
                  <a:pt x="506675" y="131505"/>
                  <a:pt x="507733" y="143656"/>
                  <a:pt x="497794" y="149151"/>
                </a:cubicBezTo>
                <a:cubicBezTo>
                  <a:pt x="487855" y="154645"/>
                  <a:pt x="502869" y="158026"/>
                  <a:pt x="507733" y="165634"/>
                </a:cubicBezTo>
                <a:cubicBezTo>
                  <a:pt x="518729" y="183173"/>
                  <a:pt x="524016" y="147565"/>
                  <a:pt x="540721" y="151369"/>
                </a:cubicBezTo>
                <a:cubicBezTo>
                  <a:pt x="574873" y="159083"/>
                  <a:pt x="571490" y="134886"/>
                  <a:pt x="594117" y="118931"/>
                </a:cubicBezTo>
                <a:cubicBezTo>
                  <a:pt x="616638" y="102976"/>
                  <a:pt x="611139" y="74447"/>
                  <a:pt x="628797" y="94206"/>
                </a:cubicBezTo>
                <a:cubicBezTo>
                  <a:pt x="646349" y="113965"/>
                  <a:pt x="649732" y="87655"/>
                  <a:pt x="652481" y="110689"/>
                </a:cubicBezTo>
                <a:cubicBezTo>
                  <a:pt x="655230" y="133724"/>
                  <a:pt x="682615" y="121678"/>
                  <a:pt x="677117" y="155807"/>
                </a:cubicBezTo>
                <a:cubicBezTo>
                  <a:pt x="671619" y="189936"/>
                  <a:pt x="656182" y="165105"/>
                  <a:pt x="652904" y="177785"/>
                </a:cubicBezTo>
                <a:cubicBezTo>
                  <a:pt x="648780" y="193528"/>
                  <a:pt x="603421" y="303839"/>
                  <a:pt x="539558" y="305319"/>
                </a:cubicBezTo>
                <a:cubicBezTo>
                  <a:pt x="520103" y="305741"/>
                  <a:pt x="497159" y="335010"/>
                  <a:pt x="508790" y="371252"/>
                </a:cubicBezTo>
                <a:cubicBezTo>
                  <a:pt x="520315" y="407494"/>
                  <a:pt x="558273" y="519284"/>
                  <a:pt x="558273" y="519284"/>
                </a:cubicBezTo>
                <a:lnTo>
                  <a:pt x="17555" y="5192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1" name="Google Shape;241;p7"/>
          <p:cNvSpPr/>
          <p:nvPr/>
        </p:nvSpPr>
        <p:spPr>
          <a:xfrm>
            <a:off x="6670434" y="15227909"/>
            <a:ext cx="2018085" cy="815121"/>
          </a:xfrm>
          <a:custGeom>
            <a:rect b="b" l="l" r="r" t="t"/>
            <a:pathLst>
              <a:path extrusionOk="0" h="543414" w="1345390">
                <a:moveTo>
                  <a:pt x="1261183" y="398657"/>
                </a:moveTo>
                <a:cubicBezTo>
                  <a:pt x="1251244" y="423911"/>
                  <a:pt x="1299669" y="449270"/>
                  <a:pt x="1328323" y="469029"/>
                </a:cubicBezTo>
                <a:cubicBezTo>
                  <a:pt x="1356977" y="488787"/>
                  <a:pt x="1342597" y="505271"/>
                  <a:pt x="1334878" y="515203"/>
                </a:cubicBezTo>
                <a:cubicBezTo>
                  <a:pt x="1327160" y="525135"/>
                  <a:pt x="1338050" y="543414"/>
                  <a:pt x="1338050" y="543414"/>
                </a:cubicBezTo>
                <a:lnTo>
                  <a:pt x="0" y="543414"/>
                </a:lnTo>
                <a:cubicBezTo>
                  <a:pt x="27808" y="497452"/>
                  <a:pt x="57519" y="462478"/>
                  <a:pt x="98226" y="440500"/>
                </a:cubicBezTo>
                <a:cubicBezTo>
                  <a:pt x="138933" y="418522"/>
                  <a:pt x="150987" y="375623"/>
                  <a:pt x="203853" y="354174"/>
                </a:cubicBezTo>
                <a:cubicBezTo>
                  <a:pt x="256614" y="332724"/>
                  <a:pt x="275329" y="249146"/>
                  <a:pt x="306203" y="199167"/>
                </a:cubicBezTo>
                <a:cubicBezTo>
                  <a:pt x="336971" y="149189"/>
                  <a:pt x="322697" y="138201"/>
                  <a:pt x="346381" y="126049"/>
                </a:cubicBezTo>
                <a:cubicBezTo>
                  <a:pt x="370065" y="114004"/>
                  <a:pt x="363404" y="64448"/>
                  <a:pt x="397556" y="43633"/>
                </a:cubicBezTo>
                <a:cubicBezTo>
                  <a:pt x="431708" y="22712"/>
                  <a:pt x="408552" y="-2541"/>
                  <a:pt x="450317" y="206"/>
                </a:cubicBezTo>
                <a:cubicBezTo>
                  <a:pt x="492081" y="2953"/>
                  <a:pt x="477807" y="27150"/>
                  <a:pt x="511959" y="13942"/>
                </a:cubicBezTo>
                <a:cubicBezTo>
                  <a:pt x="546111" y="734"/>
                  <a:pt x="586818" y="10667"/>
                  <a:pt x="568103" y="34863"/>
                </a:cubicBezTo>
                <a:cubicBezTo>
                  <a:pt x="549388" y="59060"/>
                  <a:pt x="575822" y="63498"/>
                  <a:pt x="565883" y="87588"/>
                </a:cubicBezTo>
                <a:cubicBezTo>
                  <a:pt x="555944" y="111785"/>
                  <a:pt x="608810" y="126049"/>
                  <a:pt x="609339" y="154684"/>
                </a:cubicBezTo>
                <a:cubicBezTo>
                  <a:pt x="610291" y="202866"/>
                  <a:pt x="762863" y="288240"/>
                  <a:pt x="780415" y="279999"/>
                </a:cubicBezTo>
                <a:cubicBezTo>
                  <a:pt x="789719" y="275561"/>
                  <a:pt x="848613" y="261297"/>
                  <a:pt x="872825" y="274504"/>
                </a:cubicBezTo>
                <a:cubicBezTo>
                  <a:pt x="897038" y="287712"/>
                  <a:pt x="906977" y="241538"/>
                  <a:pt x="927278" y="267953"/>
                </a:cubicBezTo>
                <a:cubicBezTo>
                  <a:pt x="947579" y="294369"/>
                  <a:pt x="1005943" y="300920"/>
                  <a:pt x="1027936" y="308105"/>
                </a:cubicBezTo>
                <a:cubicBezTo>
                  <a:pt x="1049928" y="315290"/>
                  <a:pt x="1057647" y="294369"/>
                  <a:pt x="1081331" y="273448"/>
                </a:cubicBezTo>
                <a:cubicBezTo>
                  <a:pt x="1105015" y="252527"/>
                  <a:pt x="1122567" y="236044"/>
                  <a:pt x="1124258" y="278943"/>
                </a:cubicBezTo>
                <a:cubicBezTo>
                  <a:pt x="1125950" y="321841"/>
                  <a:pt x="1143502" y="372348"/>
                  <a:pt x="1194148" y="363577"/>
                </a:cubicBezTo>
                <a:cubicBezTo>
                  <a:pt x="1244794" y="354808"/>
                  <a:pt x="1237075" y="377842"/>
                  <a:pt x="1271227" y="373510"/>
                </a:cubicBezTo>
                <a:cubicBezTo>
                  <a:pt x="1271227" y="373510"/>
                  <a:pt x="1271227" y="373510"/>
                  <a:pt x="1261394" y="3987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2" name="Google Shape;242;p7"/>
          <p:cNvSpPr/>
          <p:nvPr/>
        </p:nvSpPr>
        <p:spPr>
          <a:xfrm>
            <a:off x="8560420" y="15323684"/>
            <a:ext cx="3890330" cy="719504"/>
          </a:xfrm>
          <a:custGeom>
            <a:rect b="b" l="l" r="r" t="t"/>
            <a:pathLst>
              <a:path extrusionOk="0" h="479669" w="2593553">
                <a:moveTo>
                  <a:pt x="11026" y="309554"/>
                </a:moveTo>
                <a:cubicBezTo>
                  <a:pt x="45178" y="305116"/>
                  <a:pt x="38517" y="359004"/>
                  <a:pt x="80810" y="330475"/>
                </a:cubicBezTo>
                <a:cubicBezTo>
                  <a:pt x="123209" y="301840"/>
                  <a:pt x="155034" y="325614"/>
                  <a:pt x="171529" y="305750"/>
                </a:cubicBezTo>
                <a:cubicBezTo>
                  <a:pt x="188023" y="285991"/>
                  <a:pt x="237400" y="307441"/>
                  <a:pt x="264997" y="247953"/>
                </a:cubicBezTo>
                <a:cubicBezTo>
                  <a:pt x="289738" y="194594"/>
                  <a:pt x="308664" y="222066"/>
                  <a:pt x="344191" y="195228"/>
                </a:cubicBezTo>
                <a:cubicBezTo>
                  <a:pt x="387118" y="162789"/>
                  <a:pt x="388704" y="230942"/>
                  <a:pt x="439350" y="185929"/>
                </a:cubicBezTo>
                <a:cubicBezTo>
                  <a:pt x="502684" y="129506"/>
                  <a:pt x="493803" y="200722"/>
                  <a:pt x="540008" y="197974"/>
                </a:cubicBezTo>
                <a:cubicBezTo>
                  <a:pt x="569084" y="196284"/>
                  <a:pt x="569190" y="166276"/>
                  <a:pt x="623114" y="143559"/>
                </a:cubicBezTo>
                <a:cubicBezTo>
                  <a:pt x="647855" y="133098"/>
                  <a:pt x="618144" y="125385"/>
                  <a:pt x="706749" y="94637"/>
                </a:cubicBezTo>
                <a:cubicBezTo>
                  <a:pt x="745658" y="81112"/>
                  <a:pt x="745764" y="61143"/>
                  <a:pt x="782136" y="69912"/>
                </a:cubicBezTo>
                <a:cubicBezTo>
                  <a:pt x="824112" y="80056"/>
                  <a:pt x="787529" y="36735"/>
                  <a:pt x="849277" y="41912"/>
                </a:cubicBezTo>
                <a:cubicBezTo>
                  <a:pt x="869049" y="43602"/>
                  <a:pt x="891041" y="31980"/>
                  <a:pt x="909756" y="39693"/>
                </a:cubicBezTo>
                <a:cubicBezTo>
                  <a:pt x="928471" y="47406"/>
                  <a:pt x="937247" y="28281"/>
                  <a:pt x="965900" y="39799"/>
                </a:cubicBezTo>
                <a:cubicBezTo>
                  <a:pt x="994554" y="51316"/>
                  <a:pt x="1051755" y="52372"/>
                  <a:pt x="1070470" y="50153"/>
                </a:cubicBezTo>
                <a:cubicBezTo>
                  <a:pt x="1089185" y="47935"/>
                  <a:pt x="1111917" y="66320"/>
                  <a:pt x="1141946" y="52901"/>
                </a:cubicBezTo>
                <a:cubicBezTo>
                  <a:pt x="1182653" y="34727"/>
                  <a:pt x="1211306" y="82063"/>
                  <a:pt x="1255291" y="47935"/>
                </a:cubicBezTo>
                <a:cubicBezTo>
                  <a:pt x="1294201" y="17821"/>
                  <a:pt x="1297056" y="18244"/>
                  <a:pt x="1344953" y="24267"/>
                </a:cubicBezTo>
                <a:cubicBezTo>
                  <a:pt x="1392850" y="30289"/>
                  <a:pt x="1396128" y="18244"/>
                  <a:pt x="1432394" y="35783"/>
                </a:cubicBezTo>
                <a:cubicBezTo>
                  <a:pt x="1466651" y="52372"/>
                  <a:pt x="1475110" y="-16730"/>
                  <a:pt x="1585284" y="3873"/>
                </a:cubicBezTo>
                <a:cubicBezTo>
                  <a:pt x="1616158" y="9685"/>
                  <a:pt x="1646926" y="7149"/>
                  <a:pt x="1676214" y="15179"/>
                </a:cubicBezTo>
                <a:cubicBezTo>
                  <a:pt x="1736482" y="31557"/>
                  <a:pt x="1774123" y="40433"/>
                  <a:pt x="1785013" y="51739"/>
                </a:cubicBezTo>
                <a:cubicBezTo>
                  <a:pt x="1800450" y="67694"/>
                  <a:pt x="1831747" y="98441"/>
                  <a:pt x="1862621" y="99603"/>
                </a:cubicBezTo>
                <a:cubicBezTo>
                  <a:pt x="1893390" y="100660"/>
                  <a:pt x="1889055" y="72131"/>
                  <a:pt x="1949534" y="72659"/>
                </a:cubicBezTo>
                <a:cubicBezTo>
                  <a:pt x="2010013" y="73188"/>
                  <a:pt x="2073876" y="51210"/>
                  <a:pt x="2077682" y="39693"/>
                </a:cubicBezTo>
                <a:cubicBezTo>
                  <a:pt x="2086458" y="13277"/>
                  <a:pt x="2112363" y="-20217"/>
                  <a:pt x="2147571" y="24267"/>
                </a:cubicBezTo>
                <a:cubicBezTo>
                  <a:pt x="2164277" y="45399"/>
                  <a:pt x="2165229" y="51210"/>
                  <a:pt x="2223593" y="56282"/>
                </a:cubicBezTo>
                <a:cubicBezTo>
                  <a:pt x="2255736" y="59029"/>
                  <a:pt x="2282910" y="68856"/>
                  <a:pt x="2287245" y="47935"/>
                </a:cubicBezTo>
                <a:cubicBezTo>
                  <a:pt x="2291580" y="27225"/>
                  <a:pt x="2267473" y="27013"/>
                  <a:pt x="2280055" y="13277"/>
                </a:cubicBezTo>
                <a:cubicBezTo>
                  <a:pt x="2292743" y="-459"/>
                  <a:pt x="2293694" y="26802"/>
                  <a:pt x="2317802" y="19617"/>
                </a:cubicBezTo>
                <a:cubicBezTo>
                  <a:pt x="2342014" y="12432"/>
                  <a:pt x="2349839" y="47829"/>
                  <a:pt x="2389488" y="56704"/>
                </a:cubicBezTo>
                <a:cubicBezTo>
                  <a:pt x="2429138" y="65474"/>
                  <a:pt x="2422477" y="105098"/>
                  <a:pt x="2465405" y="91890"/>
                </a:cubicBezTo>
                <a:cubicBezTo>
                  <a:pt x="2508332" y="78682"/>
                  <a:pt x="2497336" y="62199"/>
                  <a:pt x="2551260" y="76463"/>
                </a:cubicBezTo>
                <a:cubicBezTo>
                  <a:pt x="2584354" y="85233"/>
                  <a:pt x="2588055" y="75935"/>
                  <a:pt x="2593553" y="70863"/>
                </a:cubicBezTo>
                <a:lnTo>
                  <a:pt x="2593553" y="70863"/>
                </a:lnTo>
                <a:cubicBezTo>
                  <a:pt x="2593553" y="70863"/>
                  <a:pt x="2588689" y="118411"/>
                  <a:pt x="2587315" y="119785"/>
                </a:cubicBezTo>
                <a:cubicBezTo>
                  <a:pt x="2578645" y="128660"/>
                  <a:pt x="2562468" y="127815"/>
                  <a:pt x="2557392" y="138698"/>
                </a:cubicBezTo>
                <a:cubicBezTo>
                  <a:pt x="2542801" y="170503"/>
                  <a:pt x="2513196" y="182442"/>
                  <a:pt x="2485388" y="201673"/>
                </a:cubicBezTo>
                <a:cubicBezTo>
                  <a:pt x="2477776" y="206850"/>
                  <a:pt x="2481582" y="221748"/>
                  <a:pt x="2490992" y="224707"/>
                </a:cubicBezTo>
                <a:cubicBezTo>
                  <a:pt x="2502517" y="228300"/>
                  <a:pt x="2515628" y="229462"/>
                  <a:pt x="2519328" y="241719"/>
                </a:cubicBezTo>
                <a:cubicBezTo>
                  <a:pt x="2522818" y="253342"/>
                  <a:pt x="2517214" y="266866"/>
                  <a:pt x="2512773" y="278066"/>
                </a:cubicBezTo>
                <a:cubicBezTo>
                  <a:pt x="2494164" y="324980"/>
                  <a:pt x="2475238" y="374008"/>
                  <a:pt x="2479996" y="425782"/>
                </a:cubicBezTo>
                <a:cubicBezTo>
                  <a:pt x="2482216" y="449661"/>
                  <a:pt x="2488560" y="457586"/>
                  <a:pt x="2496807" y="479670"/>
                </a:cubicBezTo>
                <a:lnTo>
                  <a:pt x="78166" y="479670"/>
                </a:lnTo>
                <a:cubicBezTo>
                  <a:pt x="78166" y="479670"/>
                  <a:pt x="67276" y="461390"/>
                  <a:pt x="74994" y="451458"/>
                </a:cubicBezTo>
                <a:cubicBezTo>
                  <a:pt x="82713" y="441526"/>
                  <a:pt x="96987" y="425043"/>
                  <a:pt x="68439" y="405284"/>
                </a:cubicBezTo>
                <a:cubicBezTo>
                  <a:pt x="39785" y="385524"/>
                  <a:pt x="-8535" y="360166"/>
                  <a:pt x="1299" y="334913"/>
                </a:cubicBezTo>
                <a:cubicBezTo>
                  <a:pt x="11237" y="309659"/>
                  <a:pt x="11132" y="309659"/>
                  <a:pt x="11132" y="309659"/>
                </a:cubicBezTo>
                <a:lnTo>
                  <a:pt x="11132" y="3096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43" name="Google Shape;243;p7"/>
          <p:cNvGrpSpPr/>
          <p:nvPr/>
        </p:nvGrpSpPr>
        <p:grpSpPr>
          <a:xfrm>
            <a:off x="14030672" y="10907222"/>
            <a:ext cx="3299228" cy="2454118"/>
            <a:chOff x="9353781" y="7271481"/>
            <a:chExt cx="2199485" cy="1636078"/>
          </a:xfrm>
        </p:grpSpPr>
        <p:sp>
          <p:nvSpPr>
            <p:cNvPr id="244" name="Google Shape;244;p7"/>
            <p:cNvSpPr/>
            <p:nvPr/>
          </p:nvSpPr>
          <p:spPr>
            <a:xfrm>
              <a:off x="10965783" y="8471302"/>
              <a:ext cx="587483" cy="436257"/>
            </a:xfrm>
            <a:custGeom>
              <a:rect b="b" l="l" r="r" t="t"/>
              <a:pathLst>
                <a:path extrusionOk="0" h="436257" w="587483">
                  <a:moveTo>
                    <a:pt x="8490" y="115248"/>
                  </a:moveTo>
                  <a:cubicBezTo>
                    <a:pt x="8490" y="115248"/>
                    <a:pt x="29425" y="105105"/>
                    <a:pt x="44651" y="79640"/>
                  </a:cubicBezTo>
                  <a:cubicBezTo>
                    <a:pt x="59982" y="54176"/>
                    <a:pt x="75208" y="102570"/>
                    <a:pt x="116020" y="49105"/>
                  </a:cubicBezTo>
                  <a:cubicBezTo>
                    <a:pt x="156833" y="-4466"/>
                    <a:pt x="172165" y="33783"/>
                    <a:pt x="215515" y="13391"/>
                  </a:cubicBezTo>
                  <a:cubicBezTo>
                    <a:pt x="258866" y="-7003"/>
                    <a:pt x="289528" y="20998"/>
                    <a:pt x="320085" y="5783"/>
                  </a:cubicBezTo>
                  <a:cubicBezTo>
                    <a:pt x="350642" y="-9538"/>
                    <a:pt x="375489" y="10432"/>
                    <a:pt x="375489" y="10432"/>
                  </a:cubicBezTo>
                  <a:lnTo>
                    <a:pt x="375806" y="10643"/>
                  </a:lnTo>
                  <a:cubicBezTo>
                    <a:pt x="370520" y="19942"/>
                    <a:pt x="376652" y="29874"/>
                    <a:pt x="409429" y="42553"/>
                  </a:cubicBezTo>
                  <a:cubicBezTo>
                    <a:pt x="582091" y="109543"/>
                    <a:pt x="496977" y="108487"/>
                    <a:pt x="549737" y="128034"/>
                  </a:cubicBezTo>
                  <a:cubicBezTo>
                    <a:pt x="577545" y="138388"/>
                    <a:pt x="587484" y="225454"/>
                    <a:pt x="587484" y="225454"/>
                  </a:cubicBezTo>
                  <a:cubicBezTo>
                    <a:pt x="507655" y="243311"/>
                    <a:pt x="492959" y="334181"/>
                    <a:pt x="402028" y="345486"/>
                  </a:cubicBezTo>
                  <a:cubicBezTo>
                    <a:pt x="311098" y="356687"/>
                    <a:pt x="351170" y="430967"/>
                    <a:pt x="261721" y="416385"/>
                  </a:cubicBezTo>
                  <a:cubicBezTo>
                    <a:pt x="172270" y="401699"/>
                    <a:pt x="215092" y="450303"/>
                    <a:pt x="133572" y="432129"/>
                  </a:cubicBezTo>
                  <a:cubicBezTo>
                    <a:pt x="62625" y="416280"/>
                    <a:pt x="37461" y="386906"/>
                    <a:pt x="22130" y="348445"/>
                  </a:cubicBezTo>
                  <a:cubicBezTo>
                    <a:pt x="-25344" y="229681"/>
                    <a:pt x="19698" y="195974"/>
                    <a:pt x="10922" y="141770"/>
                  </a:cubicBezTo>
                  <a:cubicBezTo>
                    <a:pt x="9653" y="134057"/>
                    <a:pt x="8596" y="124864"/>
                    <a:pt x="7221" y="115038"/>
                  </a:cubicBezTo>
                  <a:lnTo>
                    <a:pt x="8384" y="1154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10465487" y="8186408"/>
              <a:ext cx="374579" cy="495871"/>
            </a:xfrm>
            <a:custGeom>
              <a:rect b="b" l="l" r="r" t="t"/>
              <a:pathLst>
                <a:path extrusionOk="0" h="495871" w="374579">
                  <a:moveTo>
                    <a:pt x="35314" y="261408"/>
                  </a:moveTo>
                  <a:cubicBezTo>
                    <a:pt x="41764" y="276518"/>
                    <a:pt x="14274" y="319205"/>
                    <a:pt x="0" y="328504"/>
                  </a:cubicBezTo>
                  <a:lnTo>
                    <a:pt x="740" y="334526"/>
                  </a:lnTo>
                  <a:cubicBezTo>
                    <a:pt x="17340" y="351115"/>
                    <a:pt x="27173" y="337485"/>
                    <a:pt x="79934" y="367281"/>
                  </a:cubicBezTo>
                  <a:cubicBezTo>
                    <a:pt x="132695" y="397078"/>
                    <a:pt x="117046" y="404897"/>
                    <a:pt x="150352" y="414723"/>
                  </a:cubicBezTo>
                  <a:cubicBezTo>
                    <a:pt x="183658" y="424550"/>
                    <a:pt x="153313" y="437230"/>
                    <a:pt x="177737" y="447901"/>
                  </a:cubicBezTo>
                  <a:cubicBezTo>
                    <a:pt x="202161" y="458679"/>
                    <a:pt x="192433" y="493864"/>
                    <a:pt x="237476" y="495872"/>
                  </a:cubicBezTo>
                  <a:cubicBezTo>
                    <a:pt x="256931" y="370663"/>
                    <a:pt x="185561" y="422542"/>
                    <a:pt x="239908" y="318888"/>
                  </a:cubicBezTo>
                  <a:cubicBezTo>
                    <a:pt x="259891" y="280744"/>
                    <a:pt x="267821" y="243657"/>
                    <a:pt x="345007" y="225589"/>
                  </a:cubicBezTo>
                  <a:cubicBezTo>
                    <a:pt x="355791" y="223053"/>
                    <a:pt x="364461" y="220940"/>
                    <a:pt x="371334" y="219354"/>
                  </a:cubicBezTo>
                  <a:lnTo>
                    <a:pt x="370488" y="218826"/>
                  </a:lnTo>
                  <a:cubicBezTo>
                    <a:pt x="345112" y="192093"/>
                    <a:pt x="399670" y="151731"/>
                    <a:pt x="358858" y="143383"/>
                  </a:cubicBezTo>
                  <a:cubicBezTo>
                    <a:pt x="318044" y="134931"/>
                    <a:pt x="319419" y="146237"/>
                    <a:pt x="271522" y="94145"/>
                  </a:cubicBezTo>
                  <a:cubicBezTo>
                    <a:pt x="223625" y="42054"/>
                    <a:pt x="171393" y="39412"/>
                    <a:pt x="126350" y="0"/>
                  </a:cubicBezTo>
                  <a:cubicBezTo>
                    <a:pt x="120112" y="2008"/>
                    <a:pt x="112923" y="3909"/>
                    <a:pt x="104675" y="5389"/>
                  </a:cubicBezTo>
                  <a:cubicBezTo>
                    <a:pt x="65025" y="12680"/>
                    <a:pt x="156801" y="52303"/>
                    <a:pt x="125928" y="73541"/>
                  </a:cubicBezTo>
                  <a:cubicBezTo>
                    <a:pt x="100657" y="90975"/>
                    <a:pt x="100235" y="15638"/>
                    <a:pt x="59210" y="56635"/>
                  </a:cubicBezTo>
                  <a:cubicBezTo>
                    <a:pt x="18186" y="97632"/>
                    <a:pt x="70206" y="88862"/>
                    <a:pt x="43773" y="112319"/>
                  </a:cubicBezTo>
                  <a:cubicBezTo>
                    <a:pt x="17340" y="135776"/>
                    <a:pt x="102666" y="138840"/>
                    <a:pt x="32777" y="161452"/>
                  </a:cubicBezTo>
                  <a:cubicBezTo>
                    <a:pt x="-12688" y="176139"/>
                    <a:pt x="8987" y="208683"/>
                    <a:pt x="35420" y="261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9817316" y="7736344"/>
              <a:ext cx="857485" cy="778461"/>
            </a:xfrm>
            <a:custGeom>
              <a:rect b="b" l="l" r="r" t="t"/>
              <a:pathLst>
                <a:path extrusionOk="0" h="778461" w="857485">
                  <a:moveTo>
                    <a:pt x="690887" y="79296"/>
                  </a:moveTo>
                  <a:cubicBezTo>
                    <a:pt x="668471" y="88489"/>
                    <a:pt x="656946" y="81726"/>
                    <a:pt x="645633" y="66194"/>
                  </a:cubicBezTo>
                  <a:cubicBezTo>
                    <a:pt x="620680" y="31748"/>
                    <a:pt x="589171" y="32488"/>
                    <a:pt x="578915" y="15582"/>
                  </a:cubicBezTo>
                  <a:cubicBezTo>
                    <a:pt x="568659" y="-1324"/>
                    <a:pt x="567919" y="-584"/>
                    <a:pt x="549627" y="7551"/>
                  </a:cubicBezTo>
                  <a:cubicBezTo>
                    <a:pt x="531335" y="15582"/>
                    <a:pt x="498981" y="8291"/>
                    <a:pt x="457217" y="20019"/>
                  </a:cubicBezTo>
                  <a:cubicBezTo>
                    <a:pt x="415452" y="31748"/>
                    <a:pt x="433744" y="17801"/>
                    <a:pt x="391239" y="28789"/>
                  </a:cubicBezTo>
                  <a:cubicBezTo>
                    <a:pt x="348735" y="39779"/>
                    <a:pt x="348735" y="5333"/>
                    <a:pt x="315640" y="23612"/>
                  </a:cubicBezTo>
                  <a:cubicBezTo>
                    <a:pt x="282652" y="41891"/>
                    <a:pt x="297349" y="-1324"/>
                    <a:pt x="267955" y="9665"/>
                  </a:cubicBezTo>
                  <a:cubicBezTo>
                    <a:pt x="250403" y="16216"/>
                    <a:pt x="249663" y="-16751"/>
                    <a:pt x="235706" y="11884"/>
                  </a:cubicBezTo>
                  <a:cubicBezTo>
                    <a:pt x="221750" y="40518"/>
                    <a:pt x="177764" y="-10094"/>
                    <a:pt x="164548" y="31642"/>
                  </a:cubicBezTo>
                  <a:cubicBezTo>
                    <a:pt x="151331" y="73379"/>
                    <a:pt x="146256" y="52141"/>
                    <a:pt x="141075" y="75598"/>
                  </a:cubicBezTo>
                  <a:cubicBezTo>
                    <a:pt x="135894" y="99055"/>
                    <a:pt x="120563" y="82043"/>
                    <a:pt x="111787" y="71900"/>
                  </a:cubicBezTo>
                  <a:cubicBezTo>
                    <a:pt x="91275" y="48442"/>
                    <a:pt x="91275" y="67462"/>
                    <a:pt x="81759" y="57952"/>
                  </a:cubicBezTo>
                  <a:cubicBezTo>
                    <a:pt x="72243" y="48442"/>
                    <a:pt x="74464" y="30797"/>
                    <a:pt x="39995" y="21288"/>
                  </a:cubicBezTo>
                  <a:cubicBezTo>
                    <a:pt x="5526" y="11778"/>
                    <a:pt x="31219" y="32276"/>
                    <a:pt x="6266" y="46964"/>
                  </a:cubicBezTo>
                  <a:cubicBezTo>
                    <a:pt x="-18687" y="61650"/>
                    <a:pt x="40523" y="71054"/>
                    <a:pt x="17262" y="96096"/>
                  </a:cubicBezTo>
                  <a:cubicBezTo>
                    <a:pt x="-34653" y="151992"/>
                    <a:pt x="61353" y="132972"/>
                    <a:pt x="29738" y="178935"/>
                  </a:cubicBezTo>
                  <a:cubicBezTo>
                    <a:pt x="5526" y="214121"/>
                    <a:pt x="61987" y="184113"/>
                    <a:pt x="72243" y="209683"/>
                  </a:cubicBezTo>
                  <a:cubicBezTo>
                    <a:pt x="82499" y="235358"/>
                    <a:pt x="108933" y="205985"/>
                    <a:pt x="120669" y="250046"/>
                  </a:cubicBezTo>
                  <a:cubicBezTo>
                    <a:pt x="132405" y="294107"/>
                    <a:pt x="166874" y="300658"/>
                    <a:pt x="154398" y="321896"/>
                  </a:cubicBezTo>
                  <a:cubicBezTo>
                    <a:pt x="141921" y="343134"/>
                    <a:pt x="158838" y="329186"/>
                    <a:pt x="191827" y="351904"/>
                  </a:cubicBezTo>
                  <a:cubicBezTo>
                    <a:pt x="224816" y="374622"/>
                    <a:pt x="282969" y="421430"/>
                    <a:pt x="312151" y="466230"/>
                  </a:cubicBezTo>
                  <a:cubicBezTo>
                    <a:pt x="338902" y="507227"/>
                    <a:pt x="359097" y="452283"/>
                    <a:pt x="378869" y="516842"/>
                  </a:cubicBezTo>
                  <a:cubicBezTo>
                    <a:pt x="394834" y="568723"/>
                    <a:pt x="404985" y="553612"/>
                    <a:pt x="412597" y="570307"/>
                  </a:cubicBezTo>
                  <a:cubicBezTo>
                    <a:pt x="423593" y="594504"/>
                    <a:pt x="488831" y="599576"/>
                    <a:pt x="505748" y="639939"/>
                  </a:cubicBezTo>
                  <a:cubicBezTo>
                    <a:pt x="522666" y="680302"/>
                    <a:pt x="537996" y="644376"/>
                    <a:pt x="593084" y="708830"/>
                  </a:cubicBezTo>
                  <a:cubicBezTo>
                    <a:pt x="630196" y="752363"/>
                    <a:pt x="648699" y="681675"/>
                    <a:pt x="648382" y="778462"/>
                  </a:cubicBezTo>
                  <a:cubicBezTo>
                    <a:pt x="662656" y="769057"/>
                    <a:pt x="690146" y="726476"/>
                    <a:pt x="683697" y="711366"/>
                  </a:cubicBezTo>
                  <a:cubicBezTo>
                    <a:pt x="657264" y="658641"/>
                    <a:pt x="635588" y="626097"/>
                    <a:pt x="681053" y="611410"/>
                  </a:cubicBezTo>
                  <a:cubicBezTo>
                    <a:pt x="750943" y="588904"/>
                    <a:pt x="665616" y="585734"/>
                    <a:pt x="692049" y="562277"/>
                  </a:cubicBezTo>
                  <a:cubicBezTo>
                    <a:pt x="718483" y="538820"/>
                    <a:pt x="666356" y="547590"/>
                    <a:pt x="707487" y="506593"/>
                  </a:cubicBezTo>
                  <a:cubicBezTo>
                    <a:pt x="748511" y="465596"/>
                    <a:pt x="748934" y="540934"/>
                    <a:pt x="774204" y="523499"/>
                  </a:cubicBezTo>
                  <a:cubicBezTo>
                    <a:pt x="804972" y="502261"/>
                    <a:pt x="713302" y="462638"/>
                    <a:pt x="752952" y="455347"/>
                  </a:cubicBezTo>
                  <a:cubicBezTo>
                    <a:pt x="761199" y="453868"/>
                    <a:pt x="768283" y="451966"/>
                    <a:pt x="774627" y="449958"/>
                  </a:cubicBezTo>
                  <a:cubicBezTo>
                    <a:pt x="801483" y="441399"/>
                    <a:pt x="812162" y="430728"/>
                    <a:pt x="822630" y="436328"/>
                  </a:cubicBezTo>
                  <a:cubicBezTo>
                    <a:pt x="843142" y="447316"/>
                    <a:pt x="879514" y="386878"/>
                    <a:pt x="831405" y="365957"/>
                  </a:cubicBezTo>
                  <a:cubicBezTo>
                    <a:pt x="775685" y="341760"/>
                    <a:pt x="822630" y="343979"/>
                    <a:pt x="780019" y="324960"/>
                  </a:cubicBezTo>
                  <a:cubicBezTo>
                    <a:pt x="737514" y="305941"/>
                    <a:pt x="781182" y="302560"/>
                    <a:pt x="811528" y="313971"/>
                  </a:cubicBezTo>
                  <a:cubicBezTo>
                    <a:pt x="858473" y="331511"/>
                    <a:pt x="872430" y="291254"/>
                    <a:pt x="839441" y="281005"/>
                  </a:cubicBezTo>
                  <a:cubicBezTo>
                    <a:pt x="806453" y="270756"/>
                    <a:pt x="843142" y="256808"/>
                    <a:pt x="806453" y="261246"/>
                  </a:cubicBezTo>
                  <a:cubicBezTo>
                    <a:pt x="769764" y="265683"/>
                    <a:pt x="791015" y="240747"/>
                    <a:pt x="761728" y="234091"/>
                  </a:cubicBezTo>
                  <a:cubicBezTo>
                    <a:pt x="732439" y="227540"/>
                    <a:pt x="749992" y="205457"/>
                    <a:pt x="733074" y="188656"/>
                  </a:cubicBezTo>
                  <a:cubicBezTo>
                    <a:pt x="716157" y="171750"/>
                    <a:pt x="742590" y="157909"/>
                    <a:pt x="750626" y="124836"/>
                  </a:cubicBezTo>
                  <a:cubicBezTo>
                    <a:pt x="758661" y="91870"/>
                    <a:pt x="784566" y="116489"/>
                    <a:pt x="768177" y="65454"/>
                  </a:cubicBezTo>
                  <a:cubicBezTo>
                    <a:pt x="762362" y="47174"/>
                    <a:pt x="768177" y="26465"/>
                    <a:pt x="745444" y="44216"/>
                  </a:cubicBezTo>
                  <a:cubicBezTo>
                    <a:pt x="721760" y="62601"/>
                    <a:pt x="704421" y="73801"/>
                    <a:pt x="690887" y="792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9353781" y="7271481"/>
              <a:ext cx="601543" cy="465738"/>
            </a:xfrm>
            <a:custGeom>
              <a:rect b="b" l="l" r="r" t="t"/>
              <a:pathLst>
                <a:path extrusionOk="0" h="465738" w="601543">
                  <a:moveTo>
                    <a:pt x="601332" y="88333"/>
                  </a:moveTo>
                  <a:cubicBezTo>
                    <a:pt x="561682" y="60967"/>
                    <a:pt x="554069" y="20604"/>
                    <a:pt x="554069" y="20604"/>
                  </a:cubicBezTo>
                  <a:lnTo>
                    <a:pt x="518120" y="0"/>
                  </a:lnTo>
                  <a:cubicBezTo>
                    <a:pt x="500568" y="78084"/>
                    <a:pt x="448336" y="57374"/>
                    <a:pt x="338903" y="77239"/>
                  </a:cubicBezTo>
                  <a:cubicBezTo>
                    <a:pt x="228201" y="97314"/>
                    <a:pt x="300205" y="199278"/>
                    <a:pt x="88422" y="150674"/>
                  </a:cubicBezTo>
                  <a:cubicBezTo>
                    <a:pt x="88422" y="150674"/>
                    <a:pt x="68227" y="172757"/>
                    <a:pt x="42639" y="189663"/>
                  </a:cubicBezTo>
                  <a:cubicBezTo>
                    <a:pt x="-13082" y="226328"/>
                    <a:pt x="81760" y="242917"/>
                    <a:pt x="14726" y="284970"/>
                  </a:cubicBezTo>
                  <a:cubicBezTo>
                    <a:pt x="-52309" y="327024"/>
                    <a:pt x="133570" y="358300"/>
                    <a:pt x="93497" y="408067"/>
                  </a:cubicBezTo>
                  <a:cubicBezTo>
                    <a:pt x="60825" y="448641"/>
                    <a:pt x="56067" y="422542"/>
                    <a:pt x="37458" y="424550"/>
                  </a:cubicBezTo>
                  <a:cubicBezTo>
                    <a:pt x="33229" y="424972"/>
                    <a:pt x="28259" y="426980"/>
                    <a:pt x="22021" y="431523"/>
                  </a:cubicBezTo>
                  <a:cubicBezTo>
                    <a:pt x="5738" y="443463"/>
                    <a:pt x="8382" y="452762"/>
                    <a:pt x="13774" y="463222"/>
                  </a:cubicBezTo>
                  <a:lnTo>
                    <a:pt x="14937" y="464279"/>
                  </a:lnTo>
                  <a:cubicBezTo>
                    <a:pt x="42851" y="473788"/>
                    <a:pt x="50252" y="433214"/>
                    <a:pt x="60085" y="446528"/>
                  </a:cubicBezTo>
                  <a:cubicBezTo>
                    <a:pt x="69918" y="459841"/>
                    <a:pt x="106819" y="463328"/>
                    <a:pt x="111049" y="448112"/>
                  </a:cubicBezTo>
                  <a:cubicBezTo>
                    <a:pt x="122045" y="408489"/>
                    <a:pt x="134310" y="458996"/>
                    <a:pt x="155034" y="442301"/>
                  </a:cubicBezTo>
                  <a:cubicBezTo>
                    <a:pt x="170470" y="429833"/>
                    <a:pt x="193943" y="447478"/>
                    <a:pt x="207160" y="417365"/>
                  </a:cubicBezTo>
                  <a:cubicBezTo>
                    <a:pt x="234968" y="354074"/>
                    <a:pt x="252731" y="462588"/>
                    <a:pt x="290054" y="429093"/>
                  </a:cubicBezTo>
                  <a:cubicBezTo>
                    <a:pt x="318708" y="403418"/>
                    <a:pt x="330233" y="453395"/>
                    <a:pt x="351697" y="429093"/>
                  </a:cubicBezTo>
                  <a:cubicBezTo>
                    <a:pt x="367874" y="410814"/>
                    <a:pt x="374852" y="439554"/>
                    <a:pt x="389338" y="416097"/>
                  </a:cubicBezTo>
                  <a:cubicBezTo>
                    <a:pt x="398536" y="401198"/>
                    <a:pt x="358041" y="385983"/>
                    <a:pt x="371469" y="374149"/>
                  </a:cubicBezTo>
                  <a:cubicBezTo>
                    <a:pt x="409638" y="340443"/>
                    <a:pt x="324206" y="358617"/>
                    <a:pt x="364173" y="323537"/>
                  </a:cubicBezTo>
                  <a:cubicBezTo>
                    <a:pt x="382465" y="307370"/>
                    <a:pt x="432582" y="324383"/>
                    <a:pt x="448548" y="279581"/>
                  </a:cubicBezTo>
                  <a:cubicBezTo>
                    <a:pt x="469060" y="221679"/>
                    <a:pt x="371575" y="217981"/>
                    <a:pt x="456584" y="188712"/>
                  </a:cubicBezTo>
                  <a:cubicBezTo>
                    <a:pt x="531337" y="162931"/>
                    <a:pt x="485238" y="151308"/>
                    <a:pt x="537258" y="149829"/>
                  </a:cubicBezTo>
                  <a:cubicBezTo>
                    <a:pt x="589384" y="148349"/>
                    <a:pt x="507230" y="74280"/>
                    <a:pt x="601120" y="88967"/>
                  </a:cubicBezTo>
                  <a:lnTo>
                    <a:pt x="601544" y="882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9367132" y="7358628"/>
              <a:ext cx="1229561" cy="1162412"/>
            </a:xfrm>
            <a:custGeom>
              <a:rect b="b" l="l" r="r" t="t"/>
              <a:pathLst>
                <a:path extrusionOk="0" h="1162412" w="1229561">
                  <a:moveTo>
                    <a:pt x="423" y="376075"/>
                  </a:moveTo>
                  <a:cubicBezTo>
                    <a:pt x="4652" y="384317"/>
                    <a:pt x="10679" y="393404"/>
                    <a:pt x="10151" y="404922"/>
                  </a:cubicBezTo>
                  <a:cubicBezTo>
                    <a:pt x="7719" y="468001"/>
                    <a:pt x="26328" y="432288"/>
                    <a:pt x="27702" y="470431"/>
                  </a:cubicBezTo>
                  <a:cubicBezTo>
                    <a:pt x="29182" y="508576"/>
                    <a:pt x="61431" y="518297"/>
                    <a:pt x="71264" y="547142"/>
                  </a:cubicBezTo>
                  <a:cubicBezTo>
                    <a:pt x="80991" y="575988"/>
                    <a:pt x="118210" y="571128"/>
                    <a:pt x="117681" y="547670"/>
                  </a:cubicBezTo>
                  <a:cubicBezTo>
                    <a:pt x="117152" y="524214"/>
                    <a:pt x="127937" y="519353"/>
                    <a:pt x="148978" y="485647"/>
                  </a:cubicBezTo>
                  <a:cubicBezTo>
                    <a:pt x="175728" y="442748"/>
                    <a:pt x="156485" y="415593"/>
                    <a:pt x="186619" y="411895"/>
                  </a:cubicBezTo>
                  <a:cubicBezTo>
                    <a:pt x="226691" y="407034"/>
                    <a:pt x="198355" y="431442"/>
                    <a:pt x="262430" y="469587"/>
                  </a:cubicBezTo>
                  <a:cubicBezTo>
                    <a:pt x="298696" y="491141"/>
                    <a:pt x="274588" y="519670"/>
                    <a:pt x="299541" y="580003"/>
                  </a:cubicBezTo>
                  <a:cubicBezTo>
                    <a:pt x="327455" y="647415"/>
                    <a:pt x="347544" y="631989"/>
                    <a:pt x="344055" y="647415"/>
                  </a:cubicBezTo>
                  <a:cubicBezTo>
                    <a:pt x="336019" y="682813"/>
                    <a:pt x="412253" y="672986"/>
                    <a:pt x="386137" y="720217"/>
                  </a:cubicBezTo>
                  <a:cubicBezTo>
                    <a:pt x="357800" y="771568"/>
                    <a:pt x="395864" y="749062"/>
                    <a:pt x="408129" y="793969"/>
                  </a:cubicBezTo>
                  <a:cubicBezTo>
                    <a:pt x="420395" y="838875"/>
                    <a:pt x="454546" y="820384"/>
                    <a:pt x="466811" y="846271"/>
                  </a:cubicBezTo>
                  <a:cubicBezTo>
                    <a:pt x="479076" y="872159"/>
                    <a:pt x="524964" y="855570"/>
                    <a:pt x="540613" y="905865"/>
                  </a:cubicBezTo>
                  <a:cubicBezTo>
                    <a:pt x="549600" y="934605"/>
                    <a:pt x="593374" y="922982"/>
                    <a:pt x="608071" y="916114"/>
                  </a:cubicBezTo>
                  <a:cubicBezTo>
                    <a:pt x="622767" y="909246"/>
                    <a:pt x="775340" y="919073"/>
                    <a:pt x="791940" y="963028"/>
                  </a:cubicBezTo>
                  <a:cubicBezTo>
                    <a:pt x="808540" y="1006984"/>
                    <a:pt x="848613" y="977715"/>
                    <a:pt x="859397" y="1004553"/>
                  </a:cubicBezTo>
                  <a:cubicBezTo>
                    <a:pt x="870182" y="1031391"/>
                    <a:pt x="912158" y="1005082"/>
                    <a:pt x="928864" y="1056856"/>
                  </a:cubicBezTo>
                  <a:cubicBezTo>
                    <a:pt x="846709" y="1019769"/>
                    <a:pt x="819325" y="1008040"/>
                    <a:pt x="811501" y="1026531"/>
                  </a:cubicBezTo>
                  <a:cubicBezTo>
                    <a:pt x="803677" y="1045022"/>
                    <a:pt x="795852" y="1031391"/>
                    <a:pt x="747955" y="1033399"/>
                  </a:cubicBezTo>
                  <a:cubicBezTo>
                    <a:pt x="700058" y="1035301"/>
                    <a:pt x="718667" y="1072494"/>
                    <a:pt x="738228" y="1063196"/>
                  </a:cubicBezTo>
                  <a:cubicBezTo>
                    <a:pt x="757788" y="1053898"/>
                    <a:pt x="775340" y="1074396"/>
                    <a:pt x="789614" y="1065626"/>
                  </a:cubicBezTo>
                  <a:cubicBezTo>
                    <a:pt x="803782" y="1056856"/>
                    <a:pt x="807694" y="1065626"/>
                    <a:pt x="819959" y="1051996"/>
                  </a:cubicBezTo>
                  <a:cubicBezTo>
                    <a:pt x="832224" y="1038365"/>
                    <a:pt x="849776" y="1043226"/>
                    <a:pt x="916282" y="1073022"/>
                  </a:cubicBezTo>
                  <a:cubicBezTo>
                    <a:pt x="982788" y="1102819"/>
                    <a:pt x="999388" y="1079362"/>
                    <a:pt x="1034174" y="1123846"/>
                  </a:cubicBezTo>
                  <a:cubicBezTo>
                    <a:pt x="1083657" y="1187243"/>
                    <a:pt x="1082599" y="1145824"/>
                    <a:pt x="1099200" y="1162413"/>
                  </a:cubicBezTo>
                  <a:lnTo>
                    <a:pt x="1098459" y="1156390"/>
                  </a:lnTo>
                  <a:cubicBezTo>
                    <a:pt x="1098777" y="1059603"/>
                    <a:pt x="1080274" y="1130291"/>
                    <a:pt x="1043161" y="1086758"/>
                  </a:cubicBezTo>
                  <a:cubicBezTo>
                    <a:pt x="988180" y="1022305"/>
                    <a:pt x="972743" y="1058124"/>
                    <a:pt x="955826" y="1017866"/>
                  </a:cubicBezTo>
                  <a:cubicBezTo>
                    <a:pt x="938909" y="977504"/>
                    <a:pt x="873672" y="972432"/>
                    <a:pt x="862675" y="948235"/>
                  </a:cubicBezTo>
                  <a:cubicBezTo>
                    <a:pt x="855063" y="931541"/>
                    <a:pt x="844806" y="946545"/>
                    <a:pt x="828946" y="894771"/>
                  </a:cubicBezTo>
                  <a:cubicBezTo>
                    <a:pt x="809174" y="830316"/>
                    <a:pt x="788874" y="885155"/>
                    <a:pt x="762229" y="844158"/>
                  </a:cubicBezTo>
                  <a:cubicBezTo>
                    <a:pt x="733046" y="799357"/>
                    <a:pt x="674893" y="752549"/>
                    <a:pt x="641905" y="729832"/>
                  </a:cubicBezTo>
                  <a:cubicBezTo>
                    <a:pt x="608916" y="707115"/>
                    <a:pt x="591999" y="721062"/>
                    <a:pt x="604475" y="699824"/>
                  </a:cubicBezTo>
                  <a:cubicBezTo>
                    <a:pt x="616952" y="678586"/>
                    <a:pt x="582483" y="671929"/>
                    <a:pt x="570747" y="627974"/>
                  </a:cubicBezTo>
                  <a:cubicBezTo>
                    <a:pt x="559010" y="584018"/>
                    <a:pt x="532577" y="613287"/>
                    <a:pt x="522321" y="587611"/>
                  </a:cubicBezTo>
                  <a:cubicBezTo>
                    <a:pt x="512065" y="561935"/>
                    <a:pt x="455603" y="592049"/>
                    <a:pt x="479816" y="556864"/>
                  </a:cubicBezTo>
                  <a:cubicBezTo>
                    <a:pt x="511431" y="510900"/>
                    <a:pt x="415425" y="529919"/>
                    <a:pt x="467340" y="474024"/>
                  </a:cubicBezTo>
                  <a:cubicBezTo>
                    <a:pt x="490601" y="448982"/>
                    <a:pt x="431391" y="439578"/>
                    <a:pt x="456343" y="424891"/>
                  </a:cubicBezTo>
                  <a:cubicBezTo>
                    <a:pt x="481296" y="410205"/>
                    <a:pt x="455603" y="389706"/>
                    <a:pt x="490072" y="399215"/>
                  </a:cubicBezTo>
                  <a:cubicBezTo>
                    <a:pt x="524541" y="408725"/>
                    <a:pt x="522321" y="426371"/>
                    <a:pt x="531837" y="435880"/>
                  </a:cubicBezTo>
                  <a:cubicBezTo>
                    <a:pt x="541353" y="445390"/>
                    <a:pt x="541353" y="426371"/>
                    <a:pt x="561865" y="449828"/>
                  </a:cubicBezTo>
                  <a:cubicBezTo>
                    <a:pt x="570747" y="459971"/>
                    <a:pt x="586078" y="476982"/>
                    <a:pt x="591153" y="453526"/>
                  </a:cubicBezTo>
                  <a:cubicBezTo>
                    <a:pt x="596334" y="430069"/>
                    <a:pt x="601409" y="451307"/>
                    <a:pt x="614626" y="409571"/>
                  </a:cubicBezTo>
                  <a:cubicBezTo>
                    <a:pt x="627843" y="367834"/>
                    <a:pt x="671827" y="418340"/>
                    <a:pt x="685784" y="389811"/>
                  </a:cubicBezTo>
                  <a:cubicBezTo>
                    <a:pt x="699741" y="361177"/>
                    <a:pt x="700481" y="394250"/>
                    <a:pt x="718032" y="387593"/>
                  </a:cubicBezTo>
                  <a:cubicBezTo>
                    <a:pt x="747321" y="376604"/>
                    <a:pt x="732729" y="419820"/>
                    <a:pt x="765718" y="401540"/>
                  </a:cubicBezTo>
                  <a:cubicBezTo>
                    <a:pt x="798707" y="383260"/>
                    <a:pt x="798707" y="417706"/>
                    <a:pt x="841317" y="406718"/>
                  </a:cubicBezTo>
                  <a:cubicBezTo>
                    <a:pt x="883822" y="395729"/>
                    <a:pt x="865530" y="409676"/>
                    <a:pt x="907295" y="397947"/>
                  </a:cubicBezTo>
                  <a:cubicBezTo>
                    <a:pt x="949059" y="386219"/>
                    <a:pt x="981414" y="393510"/>
                    <a:pt x="999705" y="385479"/>
                  </a:cubicBezTo>
                  <a:cubicBezTo>
                    <a:pt x="1017997" y="377449"/>
                    <a:pt x="1018737" y="376709"/>
                    <a:pt x="1028993" y="393510"/>
                  </a:cubicBezTo>
                  <a:cubicBezTo>
                    <a:pt x="1039249" y="410415"/>
                    <a:pt x="1070757" y="409676"/>
                    <a:pt x="1095711" y="444122"/>
                  </a:cubicBezTo>
                  <a:cubicBezTo>
                    <a:pt x="1107024" y="459760"/>
                    <a:pt x="1118549" y="466416"/>
                    <a:pt x="1140964" y="457224"/>
                  </a:cubicBezTo>
                  <a:lnTo>
                    <a:pt x="1143079" y="455111"/>
                  </a:lnTo>
                  <a:cubicBezTo>
                    <a:pt x="1153546" y="422355"/>
                    <a:pt x="1170993" y="398687"/>
                    <a:pt x="1169406" y="362551"/>
                  </a:cubicBezTo>
                  <a:cubicBezTo>
                    <a:pt x="1168349" y="338671"/>
                    <a:pt x="1248072" y="356317"/>
                    <a:pt x="1225551" y="324724"/>
                  </a:cubicBezTo>
                  <a:cubicBezTo>
                    <a:pt x="1187381" y="271259"/>
                    <a:pt x="1166869" y="343003"/>
                    <a:pt x="1130919" y="296089"/>
                  </a:cubicBezTo>
                  <a:cubicBezTo>
                    <a:pt x="1094971" y="249175"/>
                    <a:pt x="1163697" y="240194"/>
                    <a:pt x="1114002" y="235967"/>
                  </a:cubicBezTo>
                  <a:cubicBezTo>
                    <a:pt x="1079533" y="233009"/>
                    <a:pt x="1120770" y="195605"/>
                    <a:pt x="1087569" y="186095"/>
                  </a:cubicBezTo>
                  <a:cubicBezTo>
                    <a:pt x="1072132" y="181658"/>
                    <a:pt x="1072555" y="176797"/>
                    <a:pt x="1065260" y="158412"/>
                  </a:cubicBezTo>
                  <a:lnTo>
                    <a:pt x="1066423" y="158834"/>
                  </a:lnTo>
                  <a:cubicBezTo>
                    <a:pt x="1047497" y="165491"/>
                    <a:pt x="1021592" y="178065"/>
                    <a:pt x="981519" y="205220"/>
                  </a:cubicBezTo>
                  <a:cubicBezTo>
                    <a:pt x="930556" y="239772"/>
                    <a:pt x="945358" y="199831"/>
                    <a:pt x="898413" y="217900"/>
                  </a:cubicBezTo>
                  <a:cubicBezTo>
                    <a:pt x="851467" y="235967"/>
                    <a:pt x="830004" y="192964"/>
                    <a:pt x="785913" y="170457"/>
                  </a:cubicBezTo>
                  <a:cubicBezTo>
                    <a:pt x="741928" y="147951"/>
                    <a:pt x="706719" y="41444"/>
                    <a:pt x="627525" y="19466"/>
                  </a:cubicBezTo>
                  <a:cubicBezTo>
                    <a:pt x="611559" y="15028"/>
                    <a:pt x="598554" y="8583"/>
                    <a:pt x="587769" y="1187"/>
                  </a:cubicBezTo>
                  <a:lnTo>
                    <a:pt x="587347" y="1926"/>
                  </a:lnTo>
                  <a:cubicBezTo>
                    <a:pt x="493456" y="-12761"/>
                    <a:pt x="575610" y="61308"/>
                    <a:pt x="523484" y="62788"/>
                  </a:cubicBezTo>
                  <a:cubicBezTo>
                    <a:pt x="471357" y="64267"/>
                    <a:pt x="517563" y="75890"/>
                    <a:pt x="442810" y="101671"/>
                  </a:cubicBezTo>
                  <a:cubicBezTo>
                    <a:pt x="357694" y="130939"/>
                    <a:pt x="455286" y="134638"/>
                    <a:pt x="434774" y="192540"/>
                  </a:cubicBezTo>
                  <a:cubicBezTo>
                    <a:pt x="418914" y="237341"/>
                    <a:pt x="368797" y="220435"/>
                    <a:pt x="350399" y="236496"/>
                  </a:cubicBezTo>
                  <a:cubicBezTo>
                    <a:pt x="310538" y="271576"/>
                    <a:pt x="395864" y="253402"/>
                    <a:pt x="357694" y="287108"/>
                  </a:cubicBezTo>
                  <a:cubicBezTo>
                    <a:pt x="344267" y="298942"/>
                    <a:pt x="384868" y="314263"/>
                    <a:pt x="375563" y="329056"/>
                  </a:cubicBezTo>
                  <a:cubicBezTo>
                    <a:pt x="360972" y="352513"/>
                    <a:pt x="353994" y="323773"/>
                    <a:pt x="337922" y="342052"/>
                  </a:cubicBezTo>
                  <a:cubicBezTo>
                    <a:pt x="316459" y="366355"/>
                    <a:pt x="304934" y="316377"/>
                    <a:pt x="276281" y="342052"/>
                  </a:cubicBezTo>
                  <a:cubicBezTo>
                    <a:pt x="238957" y="375547"/>
                    <a:pt x="221193" y="267032"/>
                    <a:pt x="193386" y="330324"/>
                  </a:cubicBezTo>
                  <a:cubicBezTo>
                    <a:pt x="180169" y="360332"/>
                    <a:pt x="156696" y="342792"/>
                    <a:pt x="141259" y="355260"/>
                  </a:cubicBezTo>
                  <a:cubicBezTo>
                    <a:pt x="120536" y="372060"/>
                    <a:pt x="108271" y="321554"/>
                    <a:pt x="97274" y="361072"/>
                  </a:cubicBezTo>
                  <a:cubicBezTo>
                    <a:pt x="93045" y="376287"/>
                    <a:pt x="56250" y="372800"/>
                    <a:pt x="46311" y="359486"/>
                  </a:cubicBezTo>
                  <a:cubicBezTo>
                    <a:pt x="36478" y="346173"/>
                    <a:pt x="29077" y="386747"/>
                    <a:pt x="1163" y="377238"/>
                  </a:cubicBezTo>
                  <a:lnTo>
                    <a:pt x="0" y="376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10432603" y="7407468"/>
              <a:ext cx="1018497" cy="1178871"/>
            </a:xfrm>
            <a:custGeom>
              <a:rect b="b" l="l" r="r" t="t"/>
              <a:pathLst>
                <a:path extrusionOk="0" h="1178871" w="1018497">
                  <a:moveTo>
                    <a:pt x="1164" y="109783"/>
                  </a:moveTo>
                  <a:cubicBezTo>
                    <a:pt x="37747" y="96892"/>
                    <a:pt x="48954" y="105768"/>
                    <a:pt x="88393" y="73118"/>
                  </a:cubicBezTo>
                  <a:cubicBezTo>
                    <a:pt x="170547" y="5177"/>
                    <a:pt x="275011" y="7291"/>
                    <a:pt x="280721" y="0"/>
                  </a:cubicBezTo>
                  <a:cubicBezTo>
                    <a:pt x="349553" y="93194"/>
                    <a:pt x="387089" y="81571"/>
                    <a:pt x="408235" y="144968"/>
                  </a:cubicBezTo>
                  <a:cubicBezTo>
                    <a:pt x="448308" y="265211"/>
                    <a:pt x="538287" y="213332"/>
                    <a:pt x="565249" y="274932"/>
                  </a:cubicBezTo>
                  <a:cubicBezTo>
                    <a:pt x="589673" y="330828"/>
                    <a:pt x="576456" y="372670"/>
                    <a:pt x="601938" y="369289"/>
                  </a:cubicBezTo>
                  <a:cubicBezTo>
                    <a:pt x="627314" y="365908"/>
                    <a:pt x="654699" y="400036"/>
                    <a:pt x="674259" y="391266"/>
                  </a:cubicBezTo>
                  <a:cubicBezTo>
                    <a:pt x="693820" y="382497"/>
                    <a:pt x="731038" y="428354"/>
                    <a:pt x="731038" y="428354"/>
                  </a:cubicBezTo>
                  <a:cubicBezTo>
                    <a:pt x="796486" y="419583"/>
                    <a:pt x="754405" y="379538"/>
                    <a:pt x="806320" y="362843"/>
                  </a:cubicBezTo>
                  <a:cubicBezTo>
                    <a:pt x="841106" y="351749"/>
                    <a:pt x="896827" y="404051"/>
                    <a:pt x="889955" y="416097"/>
                  </a:cubicBezTo>
                  <a:cubicBezTo>
                    <a:pt x="875786" y="441033"/>
                    <a:pt x="780310" y="452022"/>
                    <a:pt x="841951" y="494076"/>
                  </a:cubicBezTo>
                  <a:cubicBezTo>
                    <a:pt x="878113" y="516053"/>
                    <a:pt x="898413" y="531586"/>
                    <a:pt x="910361" y="543948"/>
                  </a:cubicBezTo>
                  <a:cubicBezTo>
                    <a:pt x="911841" y="610832"/>
                    <a:pt x="877583" y="562016"/>
                    <a:pt x="867010" y="622878"/>
                  </a:cubicBezTo>
                  <a:cubicBezTo>
                    <a:pt x="853265" y="701595"/>
                    <a:pt x="834127" y="708041"/>
                    <a:pt x="921780" y="753370"/>
                  </a:cubicBezTo>
                  <a:cubicBezTo>
                    <a:pt x="1166235" y="879953"/>
                    <a:pt x="859609" y="909644"/>
                    <a:pt x="946205" y="992272"/>
                  </a:cubicBezTo>
                  <a:cubicBezTo>
                    <a:pt x="990824" y="1034854"/>
                    <a:pt x="921145" y="1053239"/>
                    <a:pt x="909198" y="1074266"/>
                  </a:cubicBezTo>
                  <a:lnTo>
                    <a:pt x="908881" y="1074054"/>
                  </a:lnTo>
                  <a:cubicBezTo>
                    <a:pt x="908881" y="1074054"/>
                    <a:pt x="884034" y="1054190"/>
                    <a:pt x="853477" y="1069405"/>
                  </a:cubicBezTo>
                  <a:cubicBezTo>
                    <a:pt x="822920" y="1084726"/>
                    <a:pt x="792257" y="1056620"/>
                    <a:pt x="748907" y="1077013"/>
                  </a:cubicBezTo>
                  <a:cubicBezTo>
                    <a:pt x="705556" y="1097406"/>
                    <a:pt x="690225" y="1059156"/>
                    <a:pt x="649412" y="1112727"/>
                  </a:cubicBezTo>
                  <a:cubicBezTo>
                    <a:pt x="608599" y="1166298"/>
                    <a:pt x="593268" y="1117798"/>
                    <a:pt x="578042" y="1143263"/>
                  </a:cubicBezTo>
                  <a:cubicBezTo>
                    <a:pt x="562711" y="1168728"/>
                    <a:pt x="541881" y="1178871"/>
                    <a:pt x="541881" y="1178871"/>
                  </a:cubicBezTo>
                  <a:lnTo>
                    <a:pt x="540718" y="1178448"/>
                  </a:lnTo>
                  <a:cubicBezTo>
                    <a:pt x="533317" y="1122025"/>
                    <a:pt x="519360" y="1041088"/>
                    <a:pt x="431919" y="1053873"/>
                  </a:cubicBezTo>
                  <a:cubicBezTo>
                    <a:pt x="404958" y="1000302"/>
                    <a:pt x="458247" y="985404"/>
                    <a:pt x="404428" y="998189"/>
                  </a:cubicBezTo>
                  <a:lnTo>
                    <a:pt x="403583" y="997661"/>
                  </a:lnTo>
                  <a:cubicBezTo>
                    <a:pt x="378207" y="970929"/>
                    <a:pt x="432765" y="930566"/>
                    <a:pt x="391952" y="922218"/>
                  </a:cubicBezTo>
                  <a:cubicBezTo>
                    <a:pt x="351139" y="913765"/>
                    <a:pt x="352514" y="925071"/>
                    <a:pt x="304617" y="872980"/>
                  </a:cubicBezTo>
                  <a:cubicBezTo>
                    <a:pt x="256720" y="820888"/>
                    <a:pt x="204488" y="818247"/>
                    <a:pt x="159445" y="778834"/>
                  </a:cubicBezTo>
                  <a:cubicBezTo>
                    <a:pt x="186301" y="770276"/>
                    <a:pt x="196981" y="759604"/>
                    <a:pt x="207448" y="765204"/>
                  </a:cubicBezTo>
                  <a:cubicBezTo>
                    <a:pt x="227960" y="776193"/>
                    <a:pt x="264332" y="715754"/>
                    <a:pt x="216224" y="694834"/>
                  </a:cubicBezTo>
                  <a:cubicBezTo>
                    <a:pt x="160503" y="670637"/>
                    <a:pt x="207448" y="672856"/>
                    <a:pt x="164838" y="653837"/>
                  </a:cubicBezTo>
                  <a:cubicBezTo>
                    <a:pt x="122333" y="634818"/>
                    <a:pt x="166001" y="631436"/>
                    <a:pt x="196346" y="642847"/>
                  </a:cubicBezTo>
                  <a:cubicBezTo>
                    <a:pt x="243292" y="660388"/>
                    <a:pt x="257248" y="620130"/>
                    <a:pt x="224260" y="609881"/>
                  </a:cubicBezTo>
                  <a:cubicBezTo>
                    <a:pt x="191271" y="599632"/>
                    <a:pt x="227960" y="585685"/>
                    <a:pt x="191271" y="590122"/>
                  </a:cubicBezTo>
                  <a:cubicBezTo>
                    <a:pt x="154582" y="594560"/>
                    <a:pt x="175834" y="569624"/>
                    <a:pt x="146546" y="562967"/>
                  </a:cubicBezTo>
                  <a:cubicBezTo>
                    <a:pt x="117258" y="556416"/>
                    <a:pt x="134810" y="534333"/>
                    <a:pt x="117892" y="517532"/>
                  </a:cubicBezTo>
                  <a:cubicBezTo>
                    <a:pt x="100975" y="500627"/>
                    <a:pt x="127409" y="486785"/>
                    <a:pt x="135444" y="453713"/>
                  </a:cubicBezTo>
                  <a:cubicBezTo>
                    <a:pt x="143480" y="420746"/>
                    <a:pt x="169384" y="445365"/>
                    <a:pt x="152996" y="394331"/>
                  </a:cubicBezTo>
                  <a:cubicBezTo>
                    <a:pt x="147181" y="376051"/>
                    <a:pt x="152996" y="355341"/>
                    <a:pt x="130263" y="373093"/>
                  </a:cubicBezTo>
                  <a:cubicBezTo>
                    <a:pt x="106579" y="391478"/>
                    <a:pt x="89239" y="402678"/>
                    <a:pt x="75705" y="408172"/>
                  </a:cubicBezTo>
                  <a:lnTo>
                    <a:pt x="77820" y="406059"/>
                  </a:lnTo>
                  <a:cubicBezTo>
                    <a:pt x="88287" y="373304"/>
                    <a:pt x="105733" y="349635"/>
                    <a:pt x="104147" y="313499"/>
                  </a:cubicBezTo>
                  <a:cubicBezTo>
                    <a:pt x="103090" y="289619"/>
                    <a:pt x="182813" y="307265"/>
                    <a:pt x="160292" y="275672"/>
                  </a:cubicBezTo>
                  <a:cubicBezTo>
                    <a:pt x="122122" y="222207"/>
                    <a:pt x="101610" y="293952"/>
                    <a:pt x="65660" y="247038"/>
                  </a:cubicBezTo>
                  <a:cubicBezTo>
                    <a:pt x="29711" y="200124"/>
                    <a:pt x="98437" y="191142"/>
                    <a:pt x="48743" y="186916"/>
                  </a:cubicBezTo>
                  <a:cubicBezTo>
                    <a:pt x="14274" y="183957"/>
                    <a:pt x="55510" y="146553"/>
                    <a:pt x="22310" y="137043"/>
                  </a:cubicBezTo>
                  <a:cubicBezTo>
                    <a:pt x="6873" y="132606"/>
                    <a:pt x="7296" y="127745"/>
                    <a:pt x="0" y="109360"/>
                  </a:cubicBezTo>
                  <a:lnTo>
                    <a:pt x="1164" y="1097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50" name="Google Shape;250;p7"/>
          <p:cNvSpPr/>
          <p:nvPr/>
        </p:nvSpPr>
        <p:spPr>
          <a:xfrm>
            <a:off x="16512956" y="6453092"/>
            <a:ext cx="1779485" cy="2169770"/>
          </a:xfrm>
          <a:custGeom>
            <a:rect b="b" l="l" r="r" t="t"/>
            <a:pathLst>
              <a:path extrusionOk="0" h="1446513" w="1186323">
                <a:moveTo>
                  <a:pt x="1186324" y="1276714"/>
                </a:moveTo>
                <a:cubicBezTo>
                  <a:pt x="1186324" y="1276714"/>
                  <a:pt x="1152700" y="1261182"/>
                  <a:pt x="1131342" y="1284533"/>
                </a:cubicBezTo>
                <a:cubicBezTo>
                  <a:pt x="1079005" y="1341697"/>
                  <a:pt x="1072132" y="1186268"/>
                  <a:pt x="1015459" y="1271326"/>
                </a:cubicBezTo>
                <a:cubicBezTo>
                  <a:pt x="980884" y="1323100"/>
                  <a:pt x="957729" y="1242057"/>
                  <a:pt x="935313" y="1245967"/>
                </a:cubicBezTo>
                <a:cubicBezTo>
                  <a:pt x="912792" y="1249876"/>
                  <a:pt x="935313" y="1291930"/>
                  <a:pt x="899153" y="1292881"/>
                </a:cubicBezTo>
                <a:cubicBezTo>
                  <a:pt x="862992" y="1293832"/>
                  <a:pt x="889425" y="1336836"/>
                  <a:pt x="871768" y="1340746"/>
                </a:cubicBezTo>
                <a:cubicBezTo>
                  <a:pt x="836559" y="1348565"/>
                  <a:pt x="857071" y="1272382"/>
                  <a:pt x="797438" y="1293303"/>
                </a:cubicBezTo>
                <a:cubicBezTo>
                  <a:pt x="756836" y="1307568"/>
                  <a:pt x="734844" y="1244910"/>
                  <a:pt x="701115" y="1284956"/>
                </a:cubicBezTo>
                <a:cubicBezTo>
                  <a:pt x="667386" y="1325002"/>
                  <a:pt x="640953" y="1270269"/>
                  <a:pt x="583223" y="1274707"/>
                </a:cubicBezTo>
                <a:cubicBezTo>
                  <a:pt x="525493" y="1279144"/>
                  <a:pt x="533317" y="1248820"/>
                  <a:pt x="464907" y="1274179"/>
                </a:cubicBezTo>
                <a:cubicBezTo>
                  <a:pt x="396499" y="1299537"/>
                  <a:pt x="400411" y="1251673"/>
                  <a:pt x="330415" y="1302496"/>
                </a:cubicBezTo>
                <a:cubicBezTo>
                  <a:pt x="260525" y="1353319"/>
                  <a:pt x="268350" y="1293726"/>
                  <a:pt x="229652" y="1377305"/>
                </a:cubicBezTo>
                <a:cubicBezTo>
                  <a:pt x="191060" y="1460883"/>
                  <a:pt x="164626" y="1392414"/>
                  <a:pt x="128677" y="1446513"/>
                </a:cubicBezTo>
                <a:cubicBezTo>
                  <a:pt x="115249" y="1414815"/>
                  <a:pt x="100446" y="1428656"/>
                  <a:pt x="103090" y="1371916"/>
                </a:cubicBezTo>
                <a:cubicBezTo>
                  <a:pt x="109962" y="1225363"/>
                  <a:pt x="-23050" y="1346557"/>
                  <a:pt x="16071" y="1214057"/>
                </a:cubicBezTo>
                <a:cubicBezTo>
                  <a:pt x="45888" y="1112938"/>
                  <a:pt x="120747" y="1192079"/>
                  <a:pt x="93785" y="1045420"/>
                </a:cubicBezTo>
                <a:cubicBezTo>
                  <a:pt x="76128" y="948951"/>
                  <a:pt x="41024" y="975789"/>
                  <a:pt x="18926" y="836738"/>
                </a:cubicBezTo>
                <a:cubicBezTo>
                  <a:pt x="15966" y="818247"/>
                  <a:pt x="8987" y="800073"/>
                  <a:pt x="0" y="783695"/>
                </a:cubicBezTo>
                <a:cubicBezTo>
                  <a:pt x="103090" y="741431"/>
                  <a:pt x="126351" y="778940"/>
                  <a:pt x="142211" y="764888"/>
                </a:cubicBezTo>
                <a:cubicBezTo>
                  <a:pt x="177420" y="733612"/>
                  <a:pt x="192963" y="770805"/>
                  <a:pt x="218444" y="740480"/>
                </a:cubicBezTo>
                <a:cubicBezTo>
                  <a:pt x="234092" y="721883"/>
                  <a:pt x="199835" y="714064"/>
                  <a:pt x="215484" y="695996"/>
                </a:cubicBezTo>
                <a:cubicBezTo>
                  <a:pt x="231132" y="677928"/>
                  <a:pt x="253653" y="715121"/>
                  <a:pt x="281990" y="667678"/>
                </a:cubicBezTo>
                <a:cubicBezTo>
                  <a:pt x="323014" y="598787"/>
                  <a:pt x="341623" y="710155"/>
                  <a:pt x="364144" y="661339"/>
                </a:cubicBezTo>
                <a:cubicBezTo>
                  <a:pt x="383388" y="619602"/>
                  <a:pt x="294678" y="603647"/>
                  <a:pt x="347544" y="575330"/>
                </a:cubicBezTo>
                <a:cubicBezTo>
                  <a:pt x="400411" y="547013"/>
                  <a:pt x="289814" y="470725"/>
                  <a:pt x="370065" y="445366"/>
                </a:cubicBezTo>
                <a:cubicBezTo>
                  <a:pt x="421874" y="428988"/>
                  <a:pt x="401362" y="387463"/>
                  <a:pt x="452219" y="393063"/>
                </a:cubicBezTo>
                <a:cubicBezTo>
                  <a:pt x="492293" y="397501"/>
                  <a:pt x="456131" y="353440"/>
                  <a:pt x="489332" y="333892"/>
                </a:cubicBezTo>
                <a:cubicBezTo>
                  <a:pt x="522532" y="314345"/>
                  <a:pt x="498848" y="294480"/>
                  <a:pt x="472732" y="299658"/>
                </a:cubicBezTo>
                <a:cubicBezTo>
                  <a:pt x="404323" y="313288"/>
                  <a:pt x="450105" y="253272"/>
                  <a:pt x="427055" y="216502"/>
                </a:cubicBezTo>
                <a:cubicBezTo>
                  <a:pt x="465859" y="186282"/>
                  <a:pt x="474741" y="214600"/>
                  <a:pt x="485420" y="171595"/>
                </a:cubicBezTo>
                <a:cubicBezTo>
                  <a:pt x="496205" y="128591"/>
                  <a:pt x="519677" y="172546"/>
                  <a:pt x="548543" y="134931"/>
                </a:cubicBezTo>
                <a:cubicBezTo>
                  <a:pt x="577407" y="97315"/>
                  <a:pt x="586500" y="143912"/>
                  <a:pt x="593479" y="67941"/>
                </a:cubicBezTo>
                <a:cubicBezTo>
                  <a:pt x="597920" y="20076"/>
                  <a:pt x="621921" y="0"/>
                  <a:pt x="621921" y="0"/>
                </a:cubicBezTo>
                <a:cubicBezTo>
                  <a:pt x="689802" y="23035"/>
                  <a:pt x="720147" y="31804"/>
                  <a:pt x="771956" y="24514"/>
                </a:cubicBezTo>
                <a:cubicBezTo>
                  <a:pt x="823765" y="17223"/>
                  <a:pt x="841422" y="5495"/>
                  <a:pt x="830109" y="54839"/>
                </a:cubicBezTo>
                <a:cubicBezTo>
                  <a:pt x="818902" y="104183"/>
                  <a:pt x="837722" y="122463"/>
                  <a:pt x="899047" y="75337"/>
                </a:cubicBezTo>
                <a:cubicBezTo>
                  <a:pt x="981202" y="12257"/>
                  <a:pt x="1038932" y="65088"/>
                  <a:pt x="1095605" y="42159"/>
                </a:cubicBezTo>
                <a:cubicBezTo>
                  <a:pt x="1197426" y="951"/>
                  <a:pt x="1154921" y="119821"/>
                  <a:pt x="1186218" y="119821"/>
                </a:cubicBezTo>
                <a:lnTo>
                  <a:pt x="1186218" y="1276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1" name="Google Shape;251;p7"/>
          <p:cNvSpPr/>
          <p:nvPr/>
        </p:nvSpPr>
        <p:spPr>
          <a:xfrm>
            <a:off x="14978246" y="9628156"/>
            <a:ext cx="1510284" cy="887000"/>
          </a:xfrm>
          <a:custGeom>
            <a:rect b="b" l="l" r="r" t="t"/>
            <a:pathLst>
              <a:path extrusionOk="0" h="591333" w="1006856">
                <a:moveTo>
                  <a:pt x="346555" y="32139"/>
                </a:moveTo>
                <a:cubicBezTo>
                  <a:pt x="399315" y="67219"/>
                  <a:pt x="449115" y="-4525"/>
                  <a:pt x="501770" y="28336"/>
                </a:cubicBezTo>
                <a:cubicBezTo>
                  <a:pt x="562884" y="66480"/>
                  <a:pt x="515727" y="119311"/>
                  <a:pt x="561933" y="107477"/>
                </a:cubicBezTo>
                <a:cubicBezTo>
                  <a:pt x="634254" y="88880"/>
                  <a:pt x="613635" y="13966"/>
                  <a:pt x="694944" y="36155"/>
                </a:cubicBezTo>
                <a:cubicBezTo>
                  <a:pt x="830917" y="73242"/>
                  <a:pt x="711544" y="-85039"/>
                  <a:pt x="1006856" y="68171"/>
                </a:cubicBezTo>
                <a:cubicBezTo>
                  <a:pt x="998609" y="139703"/>
                  <a:pt x="957268" y="110224"/>
                  <a:pt x="977145" y="165591"/>
                </a:cubicBezTo>
                <a:cubicBezTo>
                  <a:pt x="998186" y="224233"/>
                  <a:pt x="933583" y="197395"/>
                  <a:pt x="984124" y="296084"/>
                </a:cubicBezTo>
                <a:cubicBezTo>
                  <a:pt x="972811" y="300944"/>
                  <a:pt x="961391" y="306650"/>
                  <a:pt x="949655" y="298830"/>
                </a:cubicBezTo>
                <a:cubicBezTo>
                  <a:pt x="923116" y="281291"/>
                  <a:pt x="902815" y="258151"/>
                  <a:pt x="868981" y="264173"/>
                </a:cubicBezTo>
                <a:cubicBezTo>
                  <a:pt x="816855" y="273366"/>
                  <a:pt x="770649" y="288793"/>
                  <a:pt x="719686" y="272626"/>
                </a:cubicBezTo>
                <a:cubicBezTo>
                  <a:pt x="677499" y="294076"/>
                  <a:pt x="660793" y="434818"/>
                  <a:pt x="572400" y="426787"/>
                </a:cubicBezTo>
                <a:cubicBezTo>
                  <a:pt x="548504" y="424568"/>
                  <a:pt x="556963" y="363073"/>
                  <a:pt x="499550" y="444644"/>
                </a:cubicBezTo>
                <a:cubicBezTo>
                  <a:pt x="476923" y="476871"/>
                  <a:pt x="421096" y="433867"/>
                  <a:pt x="394874" y="475920"/>
                </a:cubicBezTo>
                <a:cubicBezTo>
                  <a:pt x="381341" y="497581"/>
                  <a:pt x="418135" y="522728"/>
                  <a:pt x="401747" y="534457"/>
                </a:cubicBezTo>
                <a:cubicBezTo>
                  <a:pt x="374257" y="554004"/>
                  <a:pt x="371613" y="542593"/>
                  <a:pt x="309125" y="562035"/>
                </a:cubicBezTo>
                <a:cubicBezTo>
                  <a:pt x="238707" y="600179"/>
                  <a:pt x="204766" y="597431"/>
                  <a:pt x="183620" y="574609"/>
                </a:cubicBezTo>
                <a:cubicBezTo>
                  <a:pt x="141221" y="528751"/>
                  <a:pt x="123035" y="546397"/>
                  <a:pt x="97448" y="530653"/>
                </a:cubicBezTo>
                <a:cubicBezTo>
                  <a:pt x="83914" y="522306"/>
                  <a:pt x="68160" y="515121"/>
                  <a:pt x="55472" y="505400"/>
                </a:cubicBezTo>
                <a:cubicBezTo>
                  <a:pt x="-12409" y="441263"/>
                  <a:pt x="68" y="406923"/>
                  <a:pt x="2393" y="377972"/>
                </a:cubicBezTo>
                <a:cubicBezTo>
                  <a:pt x="72706" y="202995"/>
                  <a:pt x="121555" y="328733"/>
                  <a:pt x="150949" y="252868"/>
                </a:cubicBezTo>
                <a:cubicBezTo>
                  <a:pt x="169557" y="205003"/>
                  <a:pt x="180765" y="264068"/>
                  <a:pt x="199797" y="206905"/>
                </a:cubicBezTo>
                <a:cubicBezTo>
                  <a:pt x="207621" y="183448"/>
                  <a:pt x="218406" y="201093"/>
                  <a:pt x="235958" y="150270"/>
                </a:cubicBezTo>
                <a:cubicBezTo>
                  <a:pt x="247482" y="116986"/>
                  <a:pt x="270215" y="129771"/>
                  <a:pt x="253509" y="109273"/>
                </a:cubicBezTo>
                <a:cubicBezTo>
                  <a:pt x="236909" y="88775"/>
                  <a:pt x="310077" y="48940"/>
                  <a:pt x="346343" y="321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52" name="Google Shape;252;p7"/>
          <p:cNvGrpSpPr/>
          <p:nvPr/>
        </p:nvGrpSpPr>
        <p:grpSpPr>
          <a:xfrm>
            <a:off x="15499664" y="549056"/>
            <a:ext cx="2793728" cy="7034236"/>
            <a:chOff x="10333109" y="366037"/>
            <a:chExt cx="1862485" cy="4689490"/>
          </a:xfrm>
        </p:grpSpPr>
        <p:sp>
          <p:nvSpPr>
            <p:cNvPr id="253" name="Google Shape;253;p7"/>
            <p:cNvSpPr/>
            <p:nvPr/>
          </p:nvSpPr>
          <p:spPr>
            <a:xfrm>
              <a:off x="10333109" y="4669765"/>
              <a:ext cx="528556" cy="385192"/>
            </a:xfrm>
            <a:custGeom>
              <a:rect b="b" l="l" r="r" t="t"/>
              <a:pathLst>
                <a:path extrusionOk="0" h="385192" w="528556">
                  <a:moveTo>
                    <a:pt x="229757" y="103866"/>
                  </a:moveTo>
                  <a:cubicBezTo>
                    <a:pt x="226057" y="113692"/>
                    <a:pt x="224260" y="124258"/>
                    <a:pt x="231238" y="132817"/>
                  </a:cubicBezTo>
                  <a:cubicBezTo>
                    <a:pt x="241177" y="144863"/>
                    <a:pt x="232295" y="149300"/>
                    <a:pt x="243926" y="160818"/>
                  </a:cubicBezTo>
                  <a:cubicBezTo>
                    <a:pt x="255556" y="172335"/>
                    <a:pt x="232084" y="196109"/>
                    <a:pt x="216964" y="182795"/>
                  </a:cubicBezTo>
                  <a:cubicBezTo>
                    <a:pt x="194972" y="163565"/>
                    <a:pt x="186196" y="204245"/>
                    <a:pt x="175200" y="186071"/>
                  </a:cubicBezTo>
                  <a:cubicBezTo>
                    <a:pt x="164203" y="167897"/>
                    <a:pt x="158705" y="185542"/>
                    <a:pt x="152044" y="174554"/>
                  </a:cubicBezTo>
                  <a:cubicBezTo>
                    <a:pt x="145489" y="163565"/>
                    <a:pt x="148766" y="154795"/>
                    <a:pt x="169067" y="136621"/>
                  </a:cubicBezTo>
                  <a:cubicBezTo>
                    <a:pt x="189473" y="118447"/>
                    <a:pt x="203748" y="99745"/>
                    <a:pt x="205333" y="82205"/>
                  </a:cubicBezTo>
                  <a:cubicBezTo>
                    <a:pt x="207025" y="64665"/>
                    <a:pt x="227854" y="8981"/>
                    <a:pt x="198672" y="0"/>
                  </a:cubicBezTo>
                  <a:cubicBezTo>
                    <a:pt x="191060" y="43744"/>
                    <a:pt x="180380" y="57691"/>
                    <a:pt x="179958" y="81148"/>
                  </a:cubicBezTo>
                  <a:cubicBezTo>
                    <a:pt x="179428" y="113058"/>
                    <a:pt x="127408" y="132078"/>
                    <a:pt x="131003" y="149300"/>
                  </a:cubicBezTo>
                  <a:cubicBezTo>
                    <a:pt x="138722" y="186705"/>
                    <a:pt x="94737" y="204245"/>
                    <a:pt x="85327" y="186705"/>
                  </a:cubicBezTo>
                  <a:cubicBezTo>
                    <a:pt x="76022" y="169165"/>
                    <a:pt x="61642" y="192199"/>
                    <a:pt x="48426" y="187761"/>
                  </a:cubicBezTo>
                  <a:cubicBezTo>
                    <a:pt x="35209" y="183324"/>
                    <a:pt x="18715" y="213015"/>
                    <a:pt x="33623" y="222418"/>
                  </a:cubicBezTo>
                  <a:cubicBezTo>
                    <a:pt x="48426" y="231717"/>
                    <a:pt x="22098" y="280110"/>
                    <a:pt x="49589" y="271868"/>
                  </a:cubicBezTo>
                  <a:cubicBezTo>
                    <a:pt x="77079" y="263627"/>
                    <a:pt x="99812" y="271868"/>
                    <a:pt x="111020" y="274932"/>
                  </a:cubicBezTo>
                  <a:cubicBezTo>
                    <a:pt x="86384" y="297227"/>
                    <a:pt x="63862" y="299974"/>
                    <a:pt x="37429" y="325228"/>
                  </a:cubicBezTo>
                  <a:cubicBezTo>
                    <a:pt x="10996" y="350481"/>
                    <a:pt x="16812" y="361364"/>
                    <a:pt x="0" y="365908"/>
                  </a:cubicBezTo>
                  <a:lnTo>
                    <a:pt x="6767" y="364745"/>
                  </a:lnTo>
                  <a:cubicBezTo>
                    <a:pt x="22098" y="362421"/>
                    <a:pt x="55721" y="364745"/>
                    <a:pt x="71158" y="370345"/>
                  </a:cubicBezTo>
                  <a:cubicBezTo>
                    <a:pt x="83952" y="374889"/>
                    <a:pt x="134810" y="391795"/>
                    <a:pt x="161454" y="382391"/>
                  </a:cubicBezTo>
                  <a:cubicBezTo>
                    <a:pt x="184187" y="374466"/>
                    <a:pt x="188522" y="371825"/>
                    <a:pt x="212418" y="368338"/>
                  </a:cubicBezTo>
                  <a:cubicBezTo>
                    <a:pt x="316670" y="353122"/>
                    <a:pt x="437100" y="350904"/>
                    <a:pt x="515554" y="296488"/>
                  </a:cubicBezTo>
                  <a:cubicBezTo>
                    <a:pt x="497051" y="267008"/>
                    <a:pt x="485314" y="260985"/>
                    <a:pt x="507412" y="244396"/>
                  </a:cubicBezTo>
                  <a:cubicBezTo>
                    <a:pt x="529511" y="227807"/>
                    <a:pt x="498214" y="214705"/>
                    <a:pt x="522215" y="194418"/>
                  </a:cubicBezTo>
                  <a:cubicBezTo>
                    <a:pt x="546216" y="174131"/>
                    <a:pt x="495148" y="177512"/>
                    <a:pt x="484045" y="168320"/>
                  </a:cubicBezTo>
                  <a:cubicBezTo>
                    <a:pt x="476644" y="162191"/>
                    <a:pt x="469877" y="156274"/>
                    <a:pt x="465648" y="147187"/>
                  </a:cubicBezTo>
                  <a:cubicBezTo>
                    <a:pt x="453277" y="120455"/>
                    <a:pt x="421557" y="126160"/>
                    <a:pt x="399248" y="134296"/>
                  </a:cubicBezTo>
                  <a:cubicBezTo>
                    <a:pt x="395864" y="135564"/>
                    <a:pt x="389203" y="142644"/>
                    <a:pt x="383705" y="143172"/>
                  </a:cubicBezTo>
                  <a:cubicBezTo>
                    <a:pt x="376621" y="143806"/>
                    <a:pt x="373872" y="130387"/>
                    <a:pt x="367316" y="131127"/>
                  </a:cubicBezTo>
                  <a:cubicBezTo>
                    <a:pt x="358329" y="132078"/>
                    <a:pt x="350187" y="138100"/>
                    <a:pt x="340143" y="135670"/>
                  </a:cubicBezTo>
                  <a:cubicBezTo>
                    <a:pt x="330838" y="133451"/>
                    <a:pt x="321217" y="131655"/>
                    <a:pt x="314556" y="125104"/>
                  </a:cubicBezTo>
                  <a:cubicBezTo>
                    <a:pt x="310221" y="120772"/>
                    <a:pt x="310432" y="112741"/>
                    <a:pt x="304405" y="109360"/>
                  </a:cubicBezTo>
                  <a:cubicBezTo>
                    <a:pt x="299012" y="106296"/>
                    <a:pt x="293409" y="111156"/>
                    <a:pt x="288016" y="110522"/>
                  </a:cubicBezTo>
                  <a:cubicBezTo>
                    <a:pt x="274906" y="108832"/>
                    <a:pt x="264015" y="94145"/>
                    <a:pt x="252490" y="101330"/>
                  </a:cubicBezTo>
                  <a:cubicBezTo>
                    <a:pt x="245617" y="105556"/>
                    <a:pt x="237053" y="105979"/>
                    <a:pt x="229652" y="103971"/>
                  </a:cubicBezTo>
                  <a:lnTo>
                    <a:pt x="229652" y="1039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0333109" y="4669765"/>
              <a:ext cx="528556" cy="385762"/>
            </a:xfrm>
            <a:custGeom>
              <a:rect b="b" l="l" r="r" t="t"/>
              <a:pathLst>
                <a:path extrusionOk="0" h="385762" w="528556">
                  <a:moveTo>
                    <a:pt x="229757" y="103866"/>
                  </a:moveTo>
                  <a:cubicBezTo>
                    <a:pt x="226057" y="113692"/>
                    <a:pt x="224260" y="124258"/>
                    <a:pt x="231238" y="132817"/>
                  </a:cubicBezTo>
                  <a:cubicBezTo>
                    <a:pt x="241177" y="144863"/>
                    <a:pt x="232295" y="149300"/>
                    <a:pt x="243926" y="160818"/>
                  </a:cubicBezTo>
                  <a:cubicBezTo>
                    <a:pt x="255556" y="172335"/>
                    <a:pt x="232084" y="196109"/>
                    <a:pt x="216964" y="182795"/>
                  </a:cubicBezTo>
                  <a:cubicBezTo>
                    <a:pt x="194972" y="163565"/>
                    <a:pt x="186196" y="204245"/>
                    <a:pt x="175200" y="186071"/>
                  </a:cubicBezTo>
                  <a:cubicBezTo>
                    <a:pt x="164203" y="167897"/>
                    <a:pt x="158705" y="185542"/>
                    <a:pt x="152044" y="174554"/>
                  </a:cubicBezTo>
                  <a:cubicBezTo>
                    <a:pt x="145489" y="163565"/>
                    <a:pt x="148766" y="154795"/>
                    <a:pt x="169067" y="136621"/>
                  </a:cubicBezTo>
                  <a:cubicBezTo>
                    <a:pt x="189473" y="118447"/>
                    <a:pt x="203748" y="99745"/>
                    <a:pt x="205333" y="82205"/>
                  </a:cubicBezTo>
                  <a:cubicBezTo>
                    <a:pt x="207025" y="64665"/>
                    <a:pt x="227854" y="8981"/>
                    <a:pt x="198672" y="0"/>
                  </a:cubicBezTo>
                  <a:cubicBezTo>
                    <a:pt x="191060" y="43744"/>
                    <a:pt x="180380" y="57691"/>
                    <a:pt x="179958" y="81148"/>
                  </a:cubicBezTo>
                  <a:cubicBezTo>
                    <a:pt x="179428" y="113058"/>
                    <a:pt x="127408" y="132078"/>
                    <a:pt x="131003" y="149300"/>
                  </a:cubicBezTo>
                  <a:cubicBezTo>
                    <a:pt x="138722" y="186705"/>
                    <a:pt x="94737" y="204245"/>
                    <a:pt x="85327" y="186705"/>
                  </a:cubicBezTo>
                  <a:cubicBezTo>
                    <a:pt x="76022" y="169165"/>
                    <a:pt x="61642" y="192199"/>
                    <a:pt x="48426" y="187761"/>
                  </a:cubicBezTo>
                  <a:cubicBezTo>
                    <a:pt x="35209" y="183324"/>
                    <a:pt x="18715" y="213015"/>
                    <a:pt x="33623" y="222418"/>
                  </a:cubicBezTo>
                  <a:cubicBezTo>
                    <a:pt x="48426" y="231717"/>
                    <a:pt x="22098" y="280110"/>
                    <a:pt x="49589" y="271868"/>
                  </a:cubicBezTo>
                  <a:cubicBezTo>
                    <a:pt x="77079" y="263627"/>
                    <a:pt x="99812" y="271868"/>
                    <a:pt x="111020" y="274932"/>
                  </a:cubicBezTo>
                  <a:cubicBezTo>
                    <a:pt x="86384" y="297227"/>
                    <a:pt x="63862" y="299974"/>
                    <a:pt x="37429" y="325228"/>
                  </a:cubicBezTo>
                  <a:cubicBezTo>
                    <a:pt x="10996" y="350481"/>
                    <a:pt x="16812" y="361364"/>
                    <a:pt x="0" y="365908"/>
                  </a:cubicBezTo>
                  <a:lnTo>
                    <a:pt x="6767" y="364745"/>
                  </a:lnTo>
                  <a:cubicBezTo>
                    <a:pt x="64074" y="355870"/>
                    <a:pt x="118104" y="397606"/>
                    <a:pt x="161454" y="382391"/>
                  </a:cubicBezTo>
                  <a:cubicBezTo>
                    <a:pt x="184187" y="374466"/>
                    <a:pt x="188522" y="371825"/>
                    <a:pt x="212418" y="368338"/>
                  </a:cubicBezTo>
                  <a:cubicBezTo>
                    <a:pt x="316670" y="353122"/>
                    <a:pt x="437100" y="350904"/>
                    <a:pt x="515554" y="296488"/>
                  </a:cubicBezTo>
                  <a:cubicBezTo>
                    <a:pt x="497051" y="267008"/>
                    <a:pt x="485314" y="260985"/>
                    <a:pt x="507412" y="244396"/>
                  </a:cubicBezTo>
                  <a:cubicBezTo>
                    <a:pt x="529511" y="227807"/>
                    <a:pt x="498214" y="214705"/>
                    <a:pt x="522215" y="194418"/>
                  </a:cubicBezTo>
                  <a:cubicBezTo>
                    <a:pt x="546216" y="174131"/>
                    <a:pt x="495148" y="177512"/>
                    <a:pt x="484045" y="168320"/>
                  </a:cubicBezTo>
                  <a:cubicBezTo>
                    <a:pt x="476644" y="162191"/>
                    <a:pt x="469877" y="156274"/>
                    <a:pt x="465648" y="147187"/>
                  </a:cubicBezTo>
                  <a:cubicBezTo>
                    <a:pt x="453277" y="120455"/>
                    <a:pt x="421557" y="126160"/>
                    <a:pt x="399248" y="134296"/>
                  </a:cubicBezTo>
                  <a:cubicBezTo>
                    <a:pt x="395864" y="135564"/>
                    <a:pt x="389203" y="142644"/>
                    <a:pt x="383705" y="143172"/>
                  </a:cubicBezTo>
                  <a:cubicBezTo>
                    <a:pt x="376621" y="143806"/>
                    <a:pt x="373872" y="130387"/>
                    <a:pt x="367316" y="131127"/>
                  </a:cubicBezTo>
                  <a:cubicBezTo>
                    <a:pt x="358329" y="132078"/>
                    <a:pt x="350187" y="138100"/>
                    <a:pt x="340143" y="135670"/>
                  </a:cubicBezTo>
                  <a:cubicBezTo>
                    <a:pt x="330838" y="133451"/>
                    <a:pt x="321217" y="131655"/>
                    <a:pt x="314556" y="125104"/>
                  </a:cubicBezTo>
                  <a:cubicBezTo>
                    <a:pt x="310221" y="120772"/>
                    <a:pt x="310432" y="112741"/>
                    <a:pt x="304405" y="109360"/>
                  </a:cubicBezTo>
                  <a:cubicBezTo>
                    <a:pt x="299012" y="106296"/>
                    <a:pt x="293409" y="111156"/>
                    <a:pt x="288016" y="110522"/>
                  </a:cubicBezTo>
                  <a:cubicBezTo>
                    <a:pt x="274906" y="108832"/>
                    <a:pt x="264015" y="94145"/>
                    <a:pt x="252490" y="101330"/>
                  </a:cubicBezTo>
                  <a:cubicBezTo>
                    <a:pt x="245617" y="105556"/>
                    <a:pt x="237053" y="105979"/>
                    <a:pt x="229652" y="103971"/>
                  </a:cubicBezTo>
                  <a:lnTo>
                    <a:pt x="229652" y="1039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0815371" y="366037"/>
              <a:ext cx="1380223" cy="4056161"/>
            </a:xfrm>
            <a:custGeom>
              <a:rect b="b" l="l" r="r" t="t"/>
              <a:pathLst>
                <a:path extrusionOk="0" h="4056161" w="1380223">
                  <a:moveTo>
                    <a:pt x="1379590" y="4056162"/>
                  </a:moveTo>
                  <a:cubicBezTo>
                    <a:pt x="1348187" y="4056162"/>
                    <a:pt x="1390691" y="3937292"/>
                    <a:pt x="1288976" y="3978500"/>
                  </a:cubicBezTo>
                  <a:cubicBezTo>
                    <a:pt x="1232303" y="4001429"/>
                    <a:pt x="1174573" y="3948703"/>
                    <a:pt x="1092419" y="4011678"/>
                  </a:cubicBezTo>
                  <a:cubicBezTo>
                    <a:pt x="1031094" y="4058698"/>
                    <a:pt x="1012273" y="4040524"/>
                    <a:pt x="1023480" y="3991179"/>
                  </a:cubicBezTo>
                  <a:cubicBezTo>
                    <a:pt x="1034688" y="3941835"/>
                    <a:pt x="1017137" y="3953564"/>
                    <a:pt x="965327" y="3960854"/>
                  </a:cubicBezTo>
                  <a:cubicBezTo>
                    <a:pt x="913519" y="3968145"/>
                    <a:pt x="883173" y="3959375"/>
                    <a:pt x="815292" y="3936341"/>
                  </a:cubicBezTo>
                  <a:cubicBezTo>
                    <a:pt x="820685" y="3930318"/>
                    <a:pt x="826712" y="3924507"/>
                    <a:pt x="834430" y="3917850"/>
                  </a:cubicBezTo>
                  <a:cubicBezTo>
                    <a:pt x="828086" y="3908129"/>
                    <a:pt x="834113" y="3897986"/>
                    <a:pt x="834113" y="3871465"/>
                  </a:cubicBezTo>
                  <a:cubicBezTo>
                    <a:pt x="834113" y="3841245"/>
                    <a:pt x="821637" y="3827720"/>
                    <a:pt x="801759" y="3802678"/>
                  </a:cubicBezTo>
                  <a:cubicBezTo>
                    <a:pt x="781987" y="3777637"/>
                    <a:pt x="776700" y="3767599"/>
                    <a:pt x="768453" y="3733893"/>
                  </a:cubicBezTo>
                  <a:cubicBezTo>
                    <a:pt x="759677" y="3698284"/>
                    <a:pt x="734407" y="3752067"/>
                    <a:pt x="722247" y="3737802"/>
                  </a:cubicBezTo>
                  <a:cubicBezTo>
                    <a:pt x="710194" y="3723538"/>
                    <a:pt x="715692" y="3687190"/>
                    <a:pt x="723305" y="3671869"/>
                  </a:cubicBezTo>
                  <a:cubicBezTo>
                    <a:pt x="731023" y="3656442"/>
                    <a:pt x="734301" y="3627914"/>
                    <a:pt x="716750" y="3610268"/>
                  </a:cubicBezTo>
                  <a:cubicBezTo>
                    <a:pt x="699198" y="3592622"/>
                    <a:pt x="663988" y="3612487"/>
                    <a:pt x="648552" y="3601498"/>
                  </a:cubicBezTo>
                  <a:cubicBezTo>
                    <a:pt x="633115" y="3590509"/>
                    <a:pt x="660606" y="3575083"/>
                    <a:pt x="648552" y="3566313"/>
                  </a:cubicBezTo>
                  <a:cubicBezTo>
                    <a:pt x="636498" y="3557543"/>
                    <a:pt x="623282" y="3550674"/>
                    <a:pt x="623282" y="3550674"/>
                  </a:cubicBezTo>
                  <a:cubicBezTo>
                    <a:pt x="644640" y="3513587"/>
                    <a:pt x="596637" y="3481360"/>
                    <a:pt x="639247" y="3473013"/>
                  </a:cubicBezTo>
                  <a:cubicBezTo>
                    <a:pt x="677628" y="3465511"/>
                    <a:pt x="681752" y="3474492"/>
                    <a:pt x="655424" y="3432016"/>
                  </a:cubicBezTo>
                  <a:cubicBezTo>
                    <a:pt x="628991" y="3389540"/>
                    <a:pt x="564071" y="3188465"/>
                    <a:pt x="580566" y="3156449"/>
                  </a:cubicBezTo>
                  <a:cubicBezTo>
                    <a:pt x="659336" y="3003451"/>
                    <a:pt x="589236" y="3015496"/>
                    <a:pt x="594417" y="2991405"/>
                  </a:cubicBezTo>
                  <a:cubicBezTo>
                    <a:pt x="607527" y="2987602"/>
                    <a:pt x="618312" y="2981262"/>
                    <a:pt x="618312" y="2968688"/>
                  </a:cubicBezTo>
                  <a:cubicBezTo>
                    <a:pt x="618312" y="2938997"/>
                    <a:pt x="595157" y="2934559"/>
                    <a:pt x="591879" y="2920295"/>
                  </a:cubicBezTo>
                  <a:cubicBezTo>
                    <a:pt x="588601" y="2906031"/>
                    <a:pt x="589659" y="2881834"/>
                    <a:pt x="617149" y="2898317"/>
                  </a:cubicBezTo>
                  <a:cubicBezTo>
                    <a:pt x="644640" y="2914800"/>
                    <a:pt x="636921" y="2896098"/>
                    <a:pt x="650137" y="2881306"/>
                  </a:cubicBezTo>
                  <a:cubicBezTo>
                    <a:pt x="663354" y="2866513"/>
                    <a:pt x="679848" y="2848867"/>
                    <a:pt x="714529" y="2831328"/>
                  </a:cubicBezTo>
                  <a:cubicBezTo>
                    <a:pt x="749209" y="2813788"/>
                    <a:pt x="715058" y="2798361"/>
                    <a:pt x="751430" y="2796670"/>
                  </a:cubicBezTo>
                  <a:cubicBezTo>
                    <a:pt x="770145" y="2795825"/>
                    <a:pt x="770145" y="2787372"/>
                    <a:pt x="793829" y="2791704"/>
                  </a:cubicBezTo>
                  <a:cubicBezTo>
                    <a:pt x="817513" y="2796142"/>
                    <a:pt x="821848" y="2773002"/>
                    <a:pt x="877992" y="2790648"/>
                  </a:cubicBezTo>
                  <a:cubicBezTo>
                    <a:pt x="917642" y="2803116"/>
                    <a:pt x="917642" y="2785153"/>
                    <a:pt x="881799" y="2776383"/>
                  </a:cubicBezTo>
                  <a:cubicBezTo>
                    <a:pt x="846061" y="2767613"/>
                    <a:pt x="849339" y="2741198"/>
                    <a:pt x="827346" y="2744473"/>
                  </a:cubicBezTo>
                  <a:cubicBezTo>
                    <a:pt x="805353" y="2747749"/>
                    <a:pt x="805353" y="2719220"/>
                    <a:pt x="789388" y="2740670"/>
                  </a:cubicBezTo>
                  <a:cubicBezTo>
                    <a:pt x="773422" y="2762119"/>
                    <a:pt x="757985" y="2755462"/>
                    <a:pt x="746989" y="2759900"/>
                  </a:cubicBezTo>
                  <a:cubicBezTo>
                    <a:pt x="715269" y="2772579"/>
                    <a:pt x="730495" y="2746692"/>
                    <a:pt x="708502" y="2749968"/>
                  </a:cubicBezTo>
                  <a:cubicBezTo>
                    <a:pt x="686510" y="2753243"/>
                    <a:pt x="689787" y="2727990"/>
                    <a:pt x="678791" y="2731266"/>
                  </a:cubicBezTo>
                  <a:cubicBezTo>
                    <a:pt x="667795" y="2734541"/>
                    <a:pt x="592936" y="2702631"/>
                    <a:pt x="602347" y="2684035"/>
                  </a:cubicBezTo>
                  <a:cubicBezTo>
                    <a:pt x="611651" y="2665333"/>
                    <a:pt x="600760" y="2659838"/>
                    <a:pt x="613448" y="2637860"/>
                  </a:cubicBezTo>
                  <a:cubicBezTo>
                    <a:pt x="626137" y="2615883"/>
                    <a:pt x="627194" y="2591686"/>
                    <a:pt x="594734" y="2635642"/>
                  </a:cubicBezTo>
                  <a:cubicBezTo>
                    <a:pt x="538167" y="2712247"/>
                    <a:pt x="553498" y="2669770"/>
                    <a:pt x="540810" y="2682767"/>
                  </a:cubicBezTo>
                  <a:lnTo>
                    <a:pt x="540810" y="2682767"/>
                  </a:lnTo>
                  <a:cubicBezTo>
                    <a:pt x="512474" y="2661846"/>
                    <a:pt x="509196" y="2612079"/>
                    <a:pt x="534783" y="2584712"/>
                  </a:cubicBezTo>
                  <a:cubicBezTo>
                    <a:pt x="652887" y="2458129"/>
                    <a:pt x="579191" y="2538327"/>
                    <a:pt x="676888" y="2406038"/>
                  </a:cubicBezTo>
                  <a:cubicBezTo>
                    <a:pt x="727640" y="2337252"/>
                    <a:pt x="701735" y="2262654"/>
                    <a:pt x="805883" y="2066863"/>
                  </a:cubicBezTo>
                  <a:cubicBezTo>
                    <a:pt x="847436" y="1988778"/>
                    <a:pt x="861498" y="1916506"/>
                    <a:pt x="810006" y="1858814"/>
                  </a:cubicBezTo>
                  <a:cubicBezTo>
                    <a:pt x="733984" y="1773756"/>
                    <a:pt x="757245" y="1812640"/>
                    <a:pt x="675196" y="1789500"/>
                  </a:cubicBezTo>
                  <a:cubicBezTo>
                    <a:pt x="542713" y="1752096"/>
                    <a:pt x="625607" y="1669891"/>
                    <a:pt x="616198" y="1630162"/>
                  </a:cubicBezTo>
                  <a:cubicBezTo>
                    <a:pt x="607950" y="1595187"/>
                    <a:pt x="577076" y="1609557"/>
                    <a:pt x="546097" y="1570463"/>
                  </a:cubicBezTo>
                  <a:cubicBezTo>
                    <a:pt x="515223" y="1531368"/>
                    <a:pt x="541973" y="1510764"/>
                    <a:pt x="513108" y="1471669"/>
                  </a:cubicBezTo>
                  <a:cubicBezTo>
                    <a:pt x="484242" y="1432574"/>
                    <a:pt x="475996" y="1473676"/>
                    <a:pt x="432751" y="1411970"/>
                  </a:cubicBezTo>
                  <a:cubicBezTo>
                    <a:pt x="389506" y="1350157"/>
                    <a:pt x="466585" y="1378580"/>
                    <a:pt x="445122" y="1335787"/>
                  </a:cubicBezTo>
                  <a:cubicBezTo>
                    <a:pt x="432751" y="1311062"/>
                    <a:pt x="403886" y="1344029"/>
                    <a:pt x="379144" y="1284330"/>
                  </a:cubicBezTo>
                  <a:cubicBezTo>
                    <a:pt x="350913" y="1216283"/>
                    <a:pt x="429685" y="1182366"/>
                    <a:pt x="397647" y="1138094"/>
                  </a:cubicBezTo>
                  <a:cubicBezTo>
                    <a:pt x="360112" y="1086108"/>
                    <a:pt x="212720" y="911237"/>
                    <a:pt x="205954" y="864218"/>
                  </a:cubicBezTo>
                  <a:cubicBezTo>
                    <a:pt x="195698" y="792156"/>
                    <a:pt x="263684" y="757182"/>
                    <a:pt x="249198" y="707732"/>
                  </a:cubicBezTo>
                  <a:cubicBezTo>
                    <a:pt x="234819" y="658282"/>
                    <a:pt x="226571" y="676879"/>
                    <a:pt x="189459" y="650041"/>
                  </a:cubicBezTo>
                  <a:cubicBezTo>
                    <a:pt x="152347" y="623308"/>
                    <a:pt x="170956" y="590342"/>
                    <a:pt x="119359" y="571745"/>
                  </a:cubicBezTo>
                  <a:cubicBezTo>
                    <a:pt x="67866" y="553254"/>
                    <a:pt x="26102" y="462385"/>
                    <a:pt x="25150" y="427622"/>
                  </a:cubicBezTo>
                  <a:cubicBezTo>
                    <a:pt x="23459" y="363063"/>
                    <a:pt x="-27188" y="381765"/>
                    <a:pt x="20181" y="326187"/>
                  </a:cubicBezTo>
                  <a:lnTo>
                    <a:pt x="20181" y="326187"/>
                  </a:lnTo>
                  <a:cubicBezTo>
                    <a:pt x="24304" y="331575"/>
                    <a:pt x="30649" y="333794"/>
                    <a:pt x="46191" y="333794"/>
                  </a:cubicBezTo>
                  <a:cubicBezTo>
                    <a:pt x="77065" y="333794"/>
                    <a:pt x="73999" y="317311"/>
                    <a:pt x="73999" y="302941"/>
                  </a:cubicBezTo>
                  <a:cubicBezTo>
                    <a:pt x="73999" y="288571"/>
                    <a:pt x="59619" y="284450"/>
                    <a:pt x="59619" y="265854"/>
                  </a:cubicBezTo>
                  <a:cubicBezTo>
                    <a:pt x="59619" y="247257"/>
                    <a:pt x="78123" y="238064"/>
                    <a:pt x="98741" y="221581"/>
                  </a:cubicBezTo>
                  <a:cubicBezTo>
                    <a:pt x="119359" y="205098"/>
                    <a:pt x="114177" y="181430"/>
                    <a:pt x="108045" y="164946"/>
                  </a:cubicBezTo>
                  <a:cubicBezTo>
                    <a:pt x="101912" y="148463"/>
                    <a:pt x="106036" y="138214"/>
                    <a:pt x="135853" y="144342"/>
                  </a:cubicBezTo>
                  <a:cubicBezTo>
                    <a:pt x="165775" y="150471"/>
                    <a:pt x="182164" y="155648"/>
                    <a:pt x="193583" y="135044"/>
                  </a:cubicBezTo>
                  <a:cubicBezTo>
                    <a:pt x="204896" y="114440"/>
                    <a:pt x="181424" y="95209"/>
                    <a:pt x="159748" y="75662"/>
                  </a:cubicBezTo>
                  <a:lnTo>
                    <a:pt x="153510" y="69850"/>
                  </a:lnTo>
                  <a:cubicBezTo>
                    <a:pt x="163766" y="62454"/>
                    <a:pt x="181212" y="64462"/>
                    <a:pt x="204368" y="66047"/>
                  </a:cubicBezTo>
                  <a:cubicBezTo>
                    <a:pt x="250573" y="69322"/>
                    <a:pt x="255225" y="92568"/>
                    <a:pt x="270345" y="80311"/>
                  </a:cubicBezTo>
                  <a:cubicBezTo>
                    <a:pt x="285571" y="68054"/>
                    <a:pt x="253322" y="31178"/>
                    <a:pt x="275315" y="37941"/>
                  </a:cubicBezTo>
                  <a:cubicBezTo>
                    <a:pt x="323211" y="52839"/>
                    <a:pt x="281341" y="13744"/>
                    <a:pt x="296250" y="3812"/>
                  </a:cubicBezTo>
                  <a:cubicBezTo>
                    <a:pt x="311052" y="-6121"/>
                    <a:pt x="349010" y="5502"/>
                    <a:pt x="371637" y="14272"/>
                  </a:cubicBezTo>
                  <a:cubicBezTo>
                    <a:pt x="402934" y="26423"/>
                    <a:pt x="440364" y="-5592"/>
                    <a:pt x="454109" y="21986"/>
                  </a:cubicBezTo>
                  <a:cubicBezTo>
                    <a:pt x="482763" y="79149"/>
                    <a:pt x="432222" y="73866"/>
                    <a:pt x="417843" y="70379"/>
                  </a:cubicBezTo>
                  <a:cubicBezTo>
                    <a:pt x="372694" y="59390"/>
                    <a:pt x="407163" y="118455"/>
                    <a:pt x="345204" y="72069"/>
                  </a:cubicBezTo>
                  <a:cubicBezTo>
                    <a:pt x="329767" y="60552"/>
                    <a:pt x="305554" y="94575"/>
                    <a:pt x="352922" y="99541"/>
                  </a:cubicBezTo>
                  <a:cubicBezTo>
                    <a:pt x="385805" y="103028"/>
                    <a:pt x="356200" y="144025"/>
                    <a:pt x="391409" y="118772"/>
                  </a:cubicBezTo>
                  <a:cubicBezTo>
                    <a:pt x="428416" y="92251"/>
                    <a:pt x="451254" y="91406"/>
                    <a:pt x="466797" y="121519"/>
                  </a:cubicBezTo>
                  <a:cubicBezTo>
                    <a:pt x="476101" y="139693"/>
                    <a:pt x="505812" y="60447"/>
                    <a:pt x="533937" y="86862"/>
                  </a:cubicBezTo>
                  <a:cubicBezTo>
                    <a:pt x="549480" y="101549"/>
                    <a:pt x="508032" y="97851"/>
                    <a:pt x="557621" y="153429"/>
                  </a:cubicBezTo>
                  <a:cubicBezTo>
                    <a:pt x="580460" y="178999"/>
                    <a:pt x="475150" y="160508"/>
                    <a:pt x="494816" y="225808"/>
                  </a:cubicBezTo>
                  <a:cubicBezTo>
                    <a:pt x="501477" y="247891"/>
                    <a:pt x="504755" y="203407"/>
                    <a:pt x="559207" y="175407"/>
                  </a:cubicBezTo>
                  <a:cubicBezTo>
                    <a:pt x="604778" y="151950"/>
                    <a:pt x="544088" y="120885"/>
                    <a:pt x="547682" y="105036"/>
                  </a:cubicBezTo>
                  <a:cubicBezTo>
                    <a:pt x="552124" y="85805"/>
                    <a:pt x="622119" y="101866"/>
                    <a:pt x="640622" y="85277"/>
                  </a:cubicBezTo>
                  <a:cubicBezTo>
                    <a:pt x="673082" y="56114"/>
                    <a:pt x="757351" y="109157"/>
                    <a:pt x="741279" y="80839"/>
                  </a:cubicBezTo>
                  <a:cubicBezTo>
                    <a:pt x="724785" y="51677"/>
                    <a:pt x="757774" y="66575"/>
                    <a:pt x="797953" y="62137"/>
                  </a:cubicBezTo>
                  <a:cubicBezTo>
                    <a:pt x="838131" y="57699"/>
                    <a:pt x="954754" y="78092"/>
                    <a:pt x="988272" y="102289"/>
                  </a:cubicBezTo>
                  <a:cubicBezTo>
                    <a:pt x="1021789" y="126485"/>
                    <a:pt x="1080154" y="113278"/>
                    <a:pt x="1161568" y="172131"/>
                  </a:cubicBezTo>
                  <a:cubicBezTo>
                    <a:pt x="1242982" y="230985"/>
                    <a:pt x="1196248" y="166637"/>
                    <a:pt x="1174784" y="155648"/>
                  </a:cubicBezTo>
                  <a:cubicBezTo>
                    <a:pt x="1153321" y="144659"/>
                    <a:pt x="1185781" y="117715"/>
                    <a:pt x="1272693" y="173822"/>
                  </a:cubicBezTo>
                  <a:cubicBezTo>
                    <a:pt x="1359606" y="229928"/>
                    <a:pt x="1269415" y="97957"/>
                    <a:pt x="1379906" y="180373"/>
                  </a:cubicBezTo>
                  <a:lnTo>
                    <a:pt x="1379906" y="751582"/>
                  </a:lnTo>
                  <a:cubicBezTo>
                    <a:pt x="1342266" y="754752"/>
                    <a:pt x="1291620" y="785182"/>
                    <a:pt x="1225325" y="774405"/>
                  </a:cubicBezTo>
                  <a:cubicBezTo>
                    <a:pt x="1153849" y="762888"/>
                    <a:pt x="1173621" y="792579"/>
                    <a:pt x="1113142" y="784865"/>
                  </a:cubicBezTo>
                  <a:cubicBezTo>
                    <a:pt x="1052663" y="777152"/>
                    <a:pt x="1084489" y="815613"/>
                    <a:pt x="1002546" y="789832"/>
                  </a:cubicBezTo>
                  <a:cubicBezTo>
                    <a:pt x="920603" y="763944"/>
                    <a:pt x="930436" y="802511"/>
                    <a:pt x="907386" y="799130"/>
                  </a:cubicBezTo>
                  <a:cubicBezTo>
                    <a:pt x="884230" y="795854"/>
                    <a:pt x="875454" y="780428"/>
                    <a:pt x="841409" y="778209"/>
                  </a:cubicBezTo>
                  <a:cubicBezTo>
                    <a:pt x="807257" y="775990"/>
                    <a:pt x="773105" y="749469"/>
                    <a:pt x="759888" y="772609"/>
                  </a:cubicBezTo>
                  <a:cubicBezTo>
                    <a:pt x="790868" y="777152"/>
                    <a:pt x="800702" y="805681"/>
                    <a:pt x="777651" y="798601"/>
                  </a:cubicBezTo>
                  <a:cubicBezTo>
                    <a:pt x="754496" y="791416"/>
                    <a:pt x="729226" y="787084"/>
                    <a:pt x="714952" y="763416"/>
                  </a:cubicBezTo>
                  <a:cubicBezTo>
                    <a:pt x="700678" y="739748"/>
                    <a:pt x="681012" y="785711"/>
                    <a:pt x="667690" y="727702"/>
                  </a:cubicBezTo>
                  <a:cubicBezTo>
                    <a:pt x="661134" y="699068"/>
                    <a:pt x="591773" y="701287"/>
                    <a:pt x="601712" y="720517"/>
                  </a:cubicBezTo>
                  <a:cubicBezTo>
                    <a:pt x="611651" y="739748"/>
                    <a:pt x="582997" y="767220"/>
                    <a:pt x="640199" y="787084"/>
                  </a:cubicBezTo>
                  <a:cubicBezTo>
                    <a:pt x="697400" y="806843"/>
                    <a:pt x="740328" y="817832"/>
                    <a:pt x="736416" y="834949"/>
                  </a:cubicBezTo>
                  <a:cubicBezTo>
                    <a:pt x="727217" y="875840"/>
                    <a:pt x="801653" y="814239"/>
                    <a:pt x="792560" y="875629"/>
                  </a:cubicBezTo>
                  <a:cubicBezTo>
                    <a:pt x="787062" y="912505"/>
                    <a:pt x="757879" y="946528"/>
                    <a:pt x="804085" y="920113"/>
                  </a:cubicBezTo>
                  <a:cubicBezTo>
                    <a:pt x="850290" y="893697"/>
                    <a:pt x="861287" y="902573"/>
                    <a:pt x="893218" y="909124"/>
                  </a:cubicBezTo>
                  <a:cubicBezTo>
                    <a:pt x="925149" y="915675"/>
                    <a:pt x="920708" y="944309"/>
                    <a:pt x="961415" y="937758"/>
                  </a:cubicBezTo>
                  <a:cubicBezTo>
                    <a:pt x="1002123" y="931207"/>
                    <a:pt x="1012379" y="992808"/>
                    <a:pt x="1022529" y="1001578"/>
                  </a:cubicBezTo>
                  <a:cubicBezTo>
                    <a:pt x="1075924" y="1047752"/>
                    <a:pt x="1007726" y="1052190"/>
                    <a:pt x="1024221" y="1067511"/>
                  </a:cubicBezTo>
                  <a:cubicBezTo>
                    <a:pt x="1040715" y="1082938"/>
                    <a:pt x="972518" y="1133444"/>
                    <a:pt x="1025278" y="1155422"/>
                  </a:cubicBezTo>
                  <a:cubicBezTo>
                    <a:pt x="1078039" y="1177400"/>
                    <a:pt x="1062708" y="1202653"/>
                    <a:pt x="1126465" y="1256012"/>
                  </a:cubicBezTo>
                  <a:cubicBezTo>
                    <a:pt x="1190327" y="1309372"/>
                    <a:pt x="1089035" y="1296164"/>
                    <a:pt x="1155118" y="1335682"/>
                  </a:cubicBezTo>
                  <a:cubicBezTo>
                    <a:pt x="1221095" y="1375305"/>
                    <a:pt x="1211262" y="1297221"/>
                    <a:pt x="1278932" y="1352693"/>
                  </a:cubicBezTo>
                  <a:cubicBezTo>
                    <a:pt x="1325454" y="1390837"/>
                    <a:pt x="1348609" y="1372663"/>
                    <a:pt x="1380224" y="1363682"/>
                  </a:cubicBezTo>
                  <a:lnTo>
                    <a:pt x="1379801" y="40559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>
            <a:off x="16070146" y="9891016"/>
            <a:ext cx="2222612" cy="2205743"/>
          </a:xfrm>
          <a:custGeom>
            <a:rect b="b" l="l" r="r" t="t"/>
            <a:pathLst>
              <a:path extrusionOk="0" h="1470495" w="1481741">
                <a:moveTo>
                  <a:pt x="453806" y="181916"/>
                </a:moveTo>
                <a:cubicBezTo>
                  <a:pt x="452220" y="181282"/>
                  <a:pt x="419654" y="198188"/>
                  <a:pt x="421346" y="251864"/>
                </a:cubicBezTo>
                <a:cubicBezTo>
                  <a:pt x="421663" y="260846"/>
                  <a:pt x="414579" y="271517"/>
                  <a:pt x="407072" y="274265"/>
                </a:cubicBezTo>
                <a:cubicBezTo>
                  <a:pt x="352726" y="294447"/>
                  <a:pt x="307895" y="335866"/>
                  <a:pt x="302502" y="393874"/>
                </a:cubicBezTo>
                <a:cubicBezTo>
                  <a:pt x="292775" y="431067"/>
                  <a:pt x="290555" y="434449"/>
                  <a:pt x="280298" y="471641"/>
                </a:cubicBezTo>
                <a:cubicBezTo>
                  <a:pt x="268985" y="512955"/>
                  <a:pt x="235151" y="539265"/>
                  <a:pt x="220559" y="577092"/>
                </a:cubicBezTo>
                <a:cubicBezTo>
                  <a:pt x="204276" y="619463"/>
                  <a:pt x="205862" y="667116"/>
                  <a:pt x="173614" y="704732"/>
                </a:cubicBezTo>
                <a:cubicBezTo>
                  <a:pt x="139885" y="744038"/>
                  <a:pt x="90296" y="751541"/>
                  <a:pt x="46840" y="772567"/>
                </a:cubicBezTo>
                <a:cubicBezTo>
                  <a:pt x="27279" y="782076"/>
                  <a:pt x="19455" y="803209"/>
                  <a:pt x="0" y="813564"/>
                </a:cubicBezTo>
                <a:cubicBezTo>
                  <a:pt x="68832" y="906758"/>
                  <a:pt x="106367" y="895135"/>
                  <a:pt x="127514" y="958532"/>
                </a:cubicBezTo>
                <a:cubicBezTo>
                  <a:pt x="167587" y="1078776"/>
                  <a:pt x="257566" y="1026896"/>
                  <a:pt x="284528" y="1088496"/>
                </a:cubicBezTo>
                <a:cubicBezTo>
                  <a:pt x="308952" y="1144392"/>
                  <a:pt x="295735" y="1186234"/>
                  <a:pt x="321217" y="1182852"/>
                </a:cubicBezTo>
                <a:cubicBezTo>
                  <a:pt x="346593" y="1179472"/>
                  <a:pt x="373978" y="1213600"/>
                  <a:pt x="393538" y="1204830"/>
                </a:cubicBezTo>
                <a:cubicBezTo>
                  <a:pt x="413099" y="1196060"/>
                  <a:pt x="450317" y="1241918"/>
                  <a:pt x="450317" y="1241918"/>
                </a:cubicBezTo>
                <a:cubicBezTo>
                  <a:pt x="515766" y="1233148"/>
                  <a:pt x="473684" y="1193102"/>
                  <a:pt x="525599" y="1176407"/>
                </a:cubicBezTo>
                <a:cubicBezTo>
                  <a:pt x="560385" y="1165313"/>
                  <a:pt x="616106" y="1217616"/>
                  <a:pt x="609234" y="1229661"/>
                </a:cubicBezTo>
                <a:cubicBezTo>
                  <a:pt x="595065" y="1254597"/>
                  <a:pt x="499588" y="1265586"/>
                  <a:pt x="561231" y="1307639"/>
                </a:cubicBezTo>
                <a:cubicBezTo>
                  <a:pt x="597391" y="1329617"/>
                  <a:pt x="617692" y="1345150"/>
                  <a:pt x="629640" y="1357512"/>
                </a:cubicBezTo>
                <a:cubicBezTo>
                  <a:pt x="661254" y="1390162"/>
                  <a:pt x="631332" y="1396501"/>
                  <a:pt x="663263" y="1412456"/>
                </a:cubicBezTo>
                <a:cubicBezTo>
                  <a:pt x="707248" y="1434434"/>
                  <a:pt x="707248" y="1403686"/>
                  <a:pt x="773225" y="1421226"/>
                </a:cubicBezTo>
                <a:cubicBezTo>
                  <a:pt x="855380" y="1443098"/>
                  <a:pt x="918291" y="1485363"/>
                  <a:pt x="980039" y="1465182"/>
                </a:cubicBezTo>
                <a:cubicBezTo>
                  <a:pt x="1182518" y="1399249"/>
                  <a:pt x="1481742" y="1539039"/>
                  <a:pt x="1481742" y="1380758"/>
                </a:cubicBezTo>
                <a:lnTo>
                  <a:pt x="1481742" y="414056"/>
                </a:lnTo>
                <a:cubicBezTo>
                  <a:pt x="1362898" y="317269"/>
                  <a:pt x="1313732" y="154233"/>
                  <a:pt x="1313732" y="154233"/>
                </a:cubicBezTo>
                <a:cubicBezTo>
                  <a:pt x="1271756" y="8525"/>
                  <a:pt x="1252196" y="62307"/>
                  <a:pt x="1235596" y="24585"/>
                </a:cubicBezTo>
                <a:cubicBezTo>
                  <a:pt x="1227242" y="5778"/>
                  <a:pt x="1210537" y="-2147"/>
                  <a:pt x="1189813" y="495"/>
                </a:cubicBezTo>
                <a:cubicBezTo>
                  <a:pt x="1168983" y="3136"/>
                  <a:pt x="1135678" y="23635"/>
                  <a:pt x="1111888" y="48571"/>
                </a:cubicBezTo>
                <a:cubicBezTo>
                  <a:pt x="1081543" y="80375"/>
                  <a:pt x="995476" y="67167"/>
                  <a:pt x="933411" y="130142"/>
                </a:cubicBezTo>
                <a:cubicBezTo>
                  <a:pt x="770688" y="295397"/>
                  <a:pt x="817104" y="125915"/>
                  <a:pt x="703124" y="182444"/>
                </a:cubicBezTo>
                <a:cubicBezTo>
                  <a:pt x="636090" y="215622"/>
                  <a:pt x="546111" y="121900"/>
                  <a:pt x="504135" y="158036"/>
                </a:cubicBezTo>
                <a:cubicBezTo>
                  <a:pt x="482989" y="176211"/>
                  <a:pt x="470617" y="180966"/>
                  <a:pt x="454017" y="1819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14061910" y="7388436"/>
            <a:ext cx="2810564" cy="2403786"/>
          </a:xfrm>
          <a:custGeom>
            <a:rect b="b" l="l" r="r" t="t"/>
            <a:pathLst>
              <a:path extrusionOk="0" h="1602524" w="1873709">
                <a:moveTo>
                  <a:pt x="1474268" y="40628"/>
                </a:moveTo>
                <a:cubicBezTo>
                  <a:pt x="1395814" y="95044"/>
                  <a:pt x="1275490" y="97263"/>
                  <a:pt x="1171132" y="112478"/>
                </a:cubicBezTo>
                <a:cubicBezTo>
                  <a:pt x="1147236" y="115966"/>
                  <a:pt x="1142901" y="118607"/>
                  <a:pt x="1120169" y="126532"/>
                </a:cubicBezTo>
                <a:cubicBezTo>
                  <a:pt x="1076712" y="141747"/>
                  <a:pt x="1022789" y="100010"/>
                  <a:pt x="965481" y="108886"/>
                </a:cubicBezTo>
                <a:lnTo>
                  <a:pt x="958715" y="110048"/>
                </a:lnTo>
                <a:cubicBezTo>
                  <a:pt x="930061" y="117762"/>
                  <a:pt x="942220" y="140796"/>
                  <a:pt x="919699" y="146290"/>
                </a:cubicBezTo>
                <a:cubicBezTo>
                  <a:pt x="897178" y="151785"/>
                  <a:pt x="875185" y="161717"/>
                  <a:pt x="909760" y="130864"/>
                </a:cubicBezTo>
                <a:cubicBezTo>
                  <a:pt x="944440" y="100116"/>
                  <a:pt x="977429" y="80252"/>
                  <a:pt x="976900" y="62712"/>
                </a:cubicBezTo>
                <a:cubicBezTo>
                  <a:pt x="976372" y="45172"/>
                  <a:pt x="1013801" y="25519"/>
                  <a:pt x="979650" y="27526"/>
                </a:cubicBezTo>
                <a:cubicBezTo>
                  <a:pt x="960935" y="28583"/>
                  <a:pt x="963155" y="67150"/>
                  <a:pt x="929638" y="86380"/>
                </a:cubicBezTo>
                <a:cubicBezTo>
                  <a:pt x="896120" y="105611"/>
                  <a:pt x="886181" y="140796"/>
                  <a:pt x="853193" y="134245"/>
                </a:cubicBezTo>
                <a:cubicBezTo>
                  <a:pt x="820204" y="127694"/>
                  <a:pt x="801172" y="144494"/>
                  <a:pt x="775057" y="121566"/>
                </a:cubicBezTo>
                <a:cubicBezTo>
                  <a:pt x="734349" y="85852"/>
                  <a:pt x="739001" y="31013"/>
                  <a:pt x="724516" y="22138"/>
                </a:cubicBezTo>
                <a:cubicBezTo>
                  <a:pt x="755179" y="20975"/>
                  <a:pt x="772836" y="41896"/>
                  <a:pt x="790917" y="50138"/>
                </a:cubicBezTo>
                <a:cubicBezTo>
                  <a:pt x="809102" y="58380"/>
                  <a:pt x="823376" y="41896"/>
                  <a:pt x="793665" y="24251"/>
                </a:cubicBezTo>
                <a:cubicBezTo>
                  <a:pt x="763954" y="6711"/>
                  <a:pt x="721238" y="-2482"/>
                  <a:pt x="699035" y="582"/>
                </a:cubicBezTo>
                <a:cubicBezTo>
                  <a:pt x="647331" y="7767"/>
                  <a:pt x="658327" y="24251"/>
                  <a:pt x="624176" y="22032"/>
                </a:cubicBezTo>
                <a:cubicBezTo>
                  <a:pt x="590024" y="19813"/>
                  <a:pt x="526267" y="39572"/>
                  <a:pt x="485560" y="83104"/>
                </a:cubicBezTo>
                <a:cubicBezTo>
                  <a:pt x="444852" y="126532"/>
                  <a:pt x="417362" y="123256"/>
                  <a:pt x="392092" y="146290"/>
                </a:cubicBezTo>
                <a:cubicBezTo>
                  <a:pt x="366821" y="169430"/>
                  <a:pt x="346415" y="171015"/>
                  <a:pt x="322202" y="191408"/>
                </a:cubicBezTo>
                <a:cubicBezTo>
                  <a:pt x="290799" y="217824"/>
                  <a:pt x="255591" y="212329"/>
                  <a:pt x="233598" y="237582"/>
                </a:cubicBezTo>
                <a:cubicBezTo>
                  <a:pt x="211605" y="262836"/>
                  <a:pt x="208328" y="259560"/>
                  <a:pt x="154933" y="269492"/>
                </a:cubicBezTo>
                <a:cubicBezTo>
                  <a:pt x="101538" y="279425"/>
                  <a:pt x="104921" y="298127"/>
                  <a:pt x="77325" y="301402"/>
                </a:cubicBezTo>
                <a:cubicBezTo>
                  <a:pt x="54698" y="304150"/>
                  <a:pt x="41904" y="328769"/>
                  <a:pt x="2995" y="301402"/>
                </a:cubicBezTo>
                <a:cubicBezTo>
                  <a:pt x="-20478" y="433797"/>
                  <a:pt x="103335" y="511881"/>
                  <a:pt x="52372" y="602856"/>
                </a:cubicBezTo>
                <a:cubicBezTo>
                  <a:pt x="-2926" y="701545"/>
                  <a:pt x="95088" y="680095"/>
                  <a:pt x="98366" y="787553"/>
                </a:cubicBezTo>
                <a:cubicBezTo>
                  <a:pt x="100798" y="869653"/>
                  <a:pt x="134738" y="824640"/>
                  <a:pt x="134526" y="889200"/>
                </a:cubicBezTo>
                <a:cubicBezTo>
                  <a:pt x="133997" y="1096404"/>
                  <a:pt x="230849" y="1062169"/>
                  <a:pt x="203993" y="1174065"/>
                </a:cubicBezTo>
                <a:cubicBezTo>
                  <a:pt x="193102" y="1219289"/>
                  <a:pt x="196486" y="1234926"/>
                  <a:pt x="198706" y="1234821"/>
                </a:cubicBezTo>
                <a:cubicBezTo>
                  <a:pt x="204522" y="1234609"/>
                  <a:pt x="214989" y="1220345"/>
                  <a:pt x="231272" y="1199530"/>
                </a:cubicBezTo>
                <a:cubicBezTo>
                  <a:pt x="253793" y="1170684"/>
                  <a:pt x="253370" y="1228375"/>
                  <a:pt x="288473" y="1225416"/>
                </a:cubicBezTo>
                <a:cubicBezTo>
                  <a:pt x="339119" y="1221190"/>
                  <a:pt x="391986" y="1279833"/>
                  <a:pt x="442949" y="1279199"/>
                </a:cubicBezTo>
                <a:cubicBezTo>
                  <a:pt x="527536" y="1278037"/>
                  <a:pt x="408903" y="1312377"/>
                  <a:pt x="488414" y="1362777"/>
                </a:cubicBezTo>
                <a:cubicBezTo>
                  <a:pt x="604826" y="1436530"/>
                  <a:pt x="592562" y="1363306"/>
                  <a:pt x="576913" y="1335939"/>
                </a:cubicBezTo>
                <a:cubicBezTo>
                  <a:pt x="562321" y="1310475"/>
                  <a:pt x="608632" y="1299486"/>
                  <a:pt x="640987" y="1334988"/>
                </a:cubicBezTo>
                <a:cubicBezTo>
                  <a:pt x="686452" y="1384861"/>
                  <a:pt x="708022" y="1327169"/>
                  <a:pt x="737838" y="1358445"/>
                </a:cubicBezTo>
                <a:cubicBezTo>
                  <a:pt x="760571" y="1382219"/>
                  <a:pt x="690364" y="1394581"/>
                  <a:pt x="744711" y="1410748"/>
                </a:cubicBezTo>
                <a:cubicBezTo>
                  <a:pt x="798952" y="1426914"/>
                  <a:pt x="776536" y="1392680"/>
                  <a:pt x="806777" y="1422476"/>
                </a:cubicBezTo>
                <a:cubicBezTo>
                  <a:pt x="837122" y="1452273"/>
                  <a:pt x="885759" y="1416665"/>
                  <a:pt x="915787" y="1473828"/>
                </a:cubicBezTo>
                <a:cubicBezTo>
                  <a:pt x="929849" y="1500455"/>
                  <a:pt x="943595" y="1516516"/>
                  <a:pt x="957128" y="1525497"/>
                </a:cubicBezTo>
                <a:cubicBezTo>
                  <a:pt x="1009889" y="1560577"/>
                  <a:pt x="1059690" y="1488832"/>
                  <a:pt x="1112344" y="1521693"/>
                </a:cubicBezTo>
                <a:cubicBezTo>
                  <a:pt x="1173458" y="1559837"/>
                  <a:pt x="1126301" y="1612668"/>
                  <a:pt x="1172506" y="1600834"/>
                </a:cubicBezTo>
                <a:cubicBezTo>
                  <a:pt x="1244828" y="1582237"/>
                  <a:pt x="1224210" y="1507323"/>
                  <a:pt x="1305519" y="1529512"/>
                </a:cubicBezTo>
                <a:cubicBezTo>
                  <a:pt x="1441491" y="1566600"/>
                  <a:pt x="1322119" y="1408317"/>
                  <a:pt x="1617431" y="1561527"/>
                </a:cubicBezTo>
                <a:cubicBezTo>
                  <a:pt x="1696731" y="1596925"/>
                  <a:pt x="1720203" y="1550961"/>
                  <a:pt x="1709947" y="1542720"/>
                </a:cubicBezTo>
                <a:cubicBezTo>
                  <a:pt x="1699691" y="1534373"/>
                  <a:pt x="1657609" y="1408846"/>
                  <a:pt x="1687426" y="1378521"/>
                </a:cubicBezTo>
                <a:cubicBezTo>
                  <a:pt x="1717243" y="1348196"/>
                  <a:pt x="1746636" y="1264617"/>
                  <a:pt x="1784277" y="1225522"/>
                </a:cubicBezTo>
                <a:cubicBezTo>
                  <a:pt x="1821918" y="1186427"/>
                  <a:pt x="1828791" y="1141521"/>
                  <a:pt x="1865480" y="1113098"/>
                </a:cubicBezTo>
                <a:cubicBezTo>
                  <a:pt x="1902170" y="1084780"/>
                  <a:pt x="1800032" y="1021172"/>
                  <a:pt x="1871613" y="1018742"/>
                </a:cubicBezTo>
                <a:cubicBezTo>
                  <a:pt x="1866960" y="965488"/>
                  <a:pt x="1789670" y="1005640"/>
                  <a:pt x="1776453" y="887827"/>
                </a:cubicBezTo>
                <a:cubicBezTo>
                  <a:pt x="1772753" y="854755"/>
                  <a:pt x="1767677" y="835524"/>
                  <a:pt x="1762496" y="823161"/>
                </a:cubicBezTo>
                <a:cubicBezTo>
                  <a:pt x="1749068" y="791462"/>
                  <a:pt x="1734266" y="805305"/>
                  <a:pt x="1736909" y="748564"/>
                </a:cubicBezTo>
                <a:cubicBezTo>
                  <a:pt x="1743782" y="602011"/>
                  <a:pt x="1610770" y="723205"/>
                  <a:pt x="1649891" y="590705"/>
                </a:cubicBezTo>
                <a:cubicBezTo>
                  <a:pt x="1679708" y="489586"/>
                  <a:pt x="1754566" y="568727"/>
                  <a:pt x="1727604" y="422068"/>
                </a:cubicBezTo>
                <a:cubicBezTo>
                  <a:pt x="1709947" y="325599"/>
                  <a:pt x="1674844" y="352437"/>
                  <a:pt x="1652745" y="213386"/>
                </a:cubicBezTo>
                <a:cubicBezTo>
                  <a:pt x="1649785" y="194895"/>
                  <a:pt x="1642806" y="176721"/>
                  <a:pt x="1633819" y="160343"/>
                </a:cubicBezTo>
                <a:cubicBezTo>
                  <a:pt x="1614364" y="124947"/>
                  <a:pt x="1585711" y="98003"/>
                  <a:pt x="1569639" y="94622"/>
                </a:cubicBezTo>
                <a:cubicBezTo>
                  <a:pt x="1546167" y="89761"/>
                  <a:pt x="1570168" y="65670"/>
                  <a:pt x="1474057" y="405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7852713" y="9744905"/>
            <a:ext cx="439886" cy="767036"/>
          </a:xfrm>
          <a:custGeom>
            <a:rect b="b" l="l" r="r" t="t"/>
            <a:pathLst>
              <a:path extrusionOk="0" h="511357" w="293257">
                <a:moveTo>
                  <a:pt x="293258" y="82686"/>
                </a:moveTo>
                <a:cubicBezTo>
                  <a:pt x="276553" y="15696"/>
                  <a:pt x="238277" y="34293"/>
                  <a:pt x="187631" y="12315"/>
                </a:cubicBezTo>
                <a:cubicBezTo>
                  <a:pt x="136985" y="-9662"/>
                  <a:pt x="125249" y="6398"/>
                  <a:pt x="125249" y="6398"/>
                </a:cubicBezTo>
                <a:cubicBezTo>
                  <a:pt x="112983" y="4074"/>
                  <a:pt x="99979" y="-3851"/>
                  <a:pt x="89088" y="2278"/>
                </a:cubicBezTo>
                <a:cubicBezTo>
                  <a:pt x="64241" y="16225"/>
                  <a:pt x="48909" y="40210"/>
                  <a:pt x="16449" y="40844"/>
                </a:cubicBezTo>
                <a:cubicBezTo>
                  <a:pt x="-5438" y="41372"/>
                  <a:pt x="378" y="77192"/>
                  <a:pt x="1647" y="98536"/>
                </a:cubicBezTo>
                <a:cubicBezTo>
                  <a:pt x="17189" y="100755"/>
                  <a:pt x="35376" y="99064"/>
                  <a:pt x="42566" y="113962"/>
                </a:cubicBezTo>
                <a:cubicBezTo>
                  <a:pt x="47112" y="123366"/>
                  <a:pt x="54090" y="132770"/>
                  <a:pt x="60329" y="136785"/>
                </a:cubicBezTo>
                <a:cubicBezTo>
                  <a:pt x="102834" y="164469"/>
                  <a:pt x="115627" y="207367"/>
                  <a:pt x="125249" y="251534"/>
                </a:cubicBezTo>
                <a:cubicBezTo>
                  <a:pt x="125249" y="251534"/>
                  <a:pt x="174414" y="414676"/>
                  <a:pt x="293258" y="511357"/>
                </a:cubicBezTo>
                <a:lnTo>
                  <a:pt x="293258" y="825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5745117" y="6488978"/>
            <a:ext cx="1523465" cy="1141515"/>
          </a:xfrm>
          <a:custGeom>
            <a:rect b="b" l="l" r="r" t="t"/>
            <a:pathLst>
              <a:path extrusionOk="0" h="761010" w="1015643">
                <a:moveTo>
                  <a:pt x="0" y="199839"/>
                </a:moveTo>
                <a:cubicBezTo>
                  <a:pt x="27068" y="205334"/>
                  <a:pt x="12265" y="214632"/>
                  <a:pt x="30239" y="171205"/>
                </a:cubicBezTo>
                <a:cubicBezTo>
                  <a:pt x="55192" y="111083"/>
                  <a:pt x="87969" y="144790"/>
                  <a:pt x="113345" y="114570"/>
                </a:cubicBezTo>
                <a:cubicBezTo>
                  <a:pt x="138722" y="84351"/>
                  <a:pt x="163252" y="123340"/>
                  <a:pt x="191588" y="94494"/>
                </a:cubicBezTo>
                <a:cubicBezTo>
                  <a:pt x="219924" y="65649"/>
                  <a:pt x="232612" y="122389"/>
                  <a:pt x="267398" y="79385"/>
                </a:cubicBezTo>
                <a:cubicBezTo>
                  <a:pt x="302078" y="36380"/>
                  <a:pt x="309903" y="110661"/>
                  <a:pt x="337288" y="76003"/>
                </a:cubicBezTo>
                <a:cubicBezTo>
                  <a:pt x="364673" y="41346"/>
                  <a:pt x="378312" y="104849"/>
                  <a:pt x="402842" y="72622"/>
                </a:cubicBezTo>
                <a:cubicBezTo>
                  <a:pt x="427267" y="40395"/>
                  <a:pt x="426315" y="83400"/>
                  <a:pt x="445347" y="77060"/>
                </a:cubicBezTo>
                <a:cubicBezTo>
                  <a:pt x="464379" y="70720"/>
                  <a:pt x="478124" y="89317"/>
                  <a:pt x="499588" y="76109"/>
                </a:cubicBezTo>
                <a:cubicBezTo>
                  <a:pt x="521052" y="62901"/>
                  <a:pt x="538709" y="89317"/>
                  <a:pt x="565142" y="40395"/>
                </a:cubicBezTo>
                <a:cubicBezTo>
                  <a:pt x="591153" y="-7681"/>
                  <a:pt x="599400" y="-18247"/>
                  <a:pt x="633128" y="38494"/>
                </a:cubicBezTo>
                <a:cubicBezTo>
                  <a:pt x="666857" y="95128"/>
                  <a:pt x="717715" y="40395"/>
                  <a:pt x="743619" y="71671"/>
                </a:cubicBezTo>
                <a:cubicBezTo>
                  <a:pt x="765506" y="98087"/>
                  <a:pt x="785172" y="83400"/>
                  <a:pt x="800293" y="105906"/>
                </a:cubicBezTo>
                <a:cubicBezTo>
                  <a:pt x="824611" y="142042"/>
                  <a:pt x="851785" y="105589"/>
                  <a:pt x="873142" y="144050"/>
                </a:cubicBezTo>
                <a:cubicBezTo>
                  <a:pt x="902430" y="196775"/>
                  <a:pt x="918079" y="163597"/>
                  <a:pt x="937005" y="193817"/>
                </a:cubicBezTo>
                <a:cubicBezTo>
                  <a:pt x="960055" y="230693"/>
                  <a:pt x="914272" y="290709"/>
                  <a:pt x="982682" y="276973"/>
                </a:cubicBezTo>
                <a:cubicBezTo>
                  <a:pt x="1008904" y="271690"/>
                  <a:pt x="1032588" y="291660"/>
                  <a:pt x="999281" y="311207"/>
                </a:cubicBezTo>
                <a:cubicBezTo>
                  <a:pt x="965976" y="330755"/>
                  <a:pt x="1002242" y="374710"/>
                  <a:pt x="962170" y="370378"/>
                </a:cubicBezTo>
                <a:cubicBezTo>
                  <a:pt x="911312" y="364778"/>
                  <a:pt x="931824" y="406303"/>
                  <a:pt x="880015" y="422681"/>
                </a:cubicBezTo>
                <a:cubicBezTo>
                  <a:pt x="799869" y="448040"/>
                  <a:pt x="910360" y="524327"/>
                  <a:pt x="857494" y="552645"/>
                </a:cubicBezTo>
                <a:cubicBezTo>
                  <a:pt x="804627" y="580962"/>
                  <a:pt x="893338" y="596917"/>
                  <a:pt x="874094" y="638654"/>
                </a:cubicBezTo>
                <a:cubicBezTo>
                  <a:pt x="851573" y="687470"/>
                  <a:pt x="833070" y="576102"/>
                  <a:pt x="791939" y="644994"/>
                </a:cubicBezTo>
                <a:cubicBezTo>
                  <a:pt x="763709" y="692436"/>
                  <a:pt x="741082" y="655243"/>
                  <a:pt x="725434" y="673311"/>
                </a:cubicBezTo>
                <a:cubicBezTo>
                  <a:pt x="709785" y="691379"/>
                  <a:pt x="744043" y="699198"/>
                  <a:pt x="728394" y="717795"/>
                </a:cubicBezTo>
                <a:cubicBezTo>
                  <a:pt x="702807" y="748120"/>
                  <a:pt x="687369" y="710927"/>
                  <a:pt x="652161" y="742203"/>
                </a:cubicBezTo>
                <a:cubicBezTo>
                  <a:pt x="636301" y="756256"/>
                  <a:pt x="613039" y="718746"/>
                  <a:pt x="509950" y="761011"/>
                </a:cubicBezTo>
                <a:cubicBezTo>
                  <a:pt x="490495" y="725614"/>
                  <a:pt x="461841" y="698670"/>
                  <a:pt x="445770" y="695289"/>
                </a:cubicBezTo>
                <a:cubicBezTo>
                  <a:pt x="422297" y="690428"/>
                  <a:pt x="446298" y="666337"/>
                  <a:pt x="350187" y="641190"/>
                </a:cubicBezTo>
                <a:cubicBezTo>
                  <a:pt x="331684" y="611710"/>
                  <a:pt x="319947" y="605687"/>
                  <a:pt x="342046" y="589098"/>
                </a:cubicBezTo>
                <a:cubicBezTo>
                  <a:pt x="364144" y="572510"/>
                  <a:pt x="332847" y="559407"/>
                  <a:pt x="356849" y="539120"/>
                </a:cubicBezTo>
                <a:cubicBezTo>
                  <a:pt x="380850" y="518833"/>
                  <a:pt x="329781" y="522214"/>
                  <a:pt x="318679" y="513022"/>
                </a:cubicBezTo>
                <a:cubicBezTo>
                  <a:pt x="311278" y="506893"/>
                  <a:pt x="304511" y="500976"/>
                  <a:pt x="300281" y="491889"/>
                </a:cubicBezTo>
                <a:cubicBezTo>
                  <a:pt x="287911" y="465157"/>
                  <a:pt x="256191" y="470862"/>
                  <a:pt x="233881" y="478999"/>
                </a:cubicBezTo>
                <a:cubicBezTo>
                  <a:pt x="230498" y="480266"/>
                  <a:pt x="223836" y="487346"/>
                  <a:pt x="218338" y="487874"/>
                </a:cubicBezTo>
                <a:cubicBezTo>
                  <a:pt x="211254" y="488508"/>
                  <a:pt x="208505" y="475089"/>
                  <a:pt x="201950" y="475829"/>
                </a:cubicBezTo>
                <a:cubicBezTo>
                  <a:pt x="192963" y="476779"/>
                  <a:pt x="184821" y="482802"/>
                  <a:pt x="174776" y="480372"/>
                </a:cubicBezTo>
                <a:cubicBezTo>
                  <a:pt x="165472" y="478153"/>
                  <a:pt x="155850" y="476357"/>
                  <a:pt x="149189" y="469806"/>
                </a:cubicBezTo>
                <a:cubicBezTo>
                  <a:pt x="144854" y="465474"/>
                  <a:pt x="145065" y="457443"/>
                  <a:pt x="139038" y="454062"/>
                </a:cubicBezTo>
                <a:cubicBezTo>
                  <a:pt x="133646" y="450998"/>
                  <a:pt x="128042" y="455859"/>
                  <a:pt x="122650" y="455225"/>
                </a:cubicBezTo>
                <a:cubicBezTo>
                  <a:pt x="109539" y="453534"/>
                  <a:pt x="98648" y="438847"/>
                  <a:pt x="87124" y="446032"/>
                </a:cubicBezTo>
                <a:cubicBezTo>
                  <a:pt x="80251" y="450258"/>
                  <a:pt x="71687" y="450681"/>
                  <a:pt x="64285" y="448674"/>
                </a:cubicBezTo>
                <a:lnTo>
                  <a:pt x="64285" y="448674"/>
                </a:lnTo>
                <a:cubicBezTo>
                  <a:pt x="69678" y="434198"/>
                  <a:pt x="78876" y="421096"/>
                  <a:pt x="67457" y="415496"/>
                </a:cubicBezTo>
                <a:cubicBezTo>
                  <a:pt x="48214" y="406197"/>
                  <a:pt x="56461" y="384114"/>
                  <a:pt x="61959" y="369850"/>
                </a:cubicBezTo>
                <a:cubicBezTo>
                  <a:pt x="67457" y="355585"/>
                  <a:pt x="38275" y="342378"/>
                  <a:pt x="34468" y="317124"/>
                </a:cubicBezTo>
                <a:cubicBezTo>
                  <a:pt x="31825" y="300113"/>
                  <a:pt x="24001" y="287433"/>
                  <a:pt x="12476" y="269259"/>
                </a:cubicBezTo>
                <a:cubicBezTo>
                  <a:pt x="4335" y="256580"/>
                  <a:pt x="7612" y="223613"/>
                  <a:pt x="0" y="2000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5691330" y="5768687"/>
            <a:ext cx="1783214" cy="1025250"/>
          </a:xfrm>
          <a:custGeom>
            <a:rect b="b" l="l" r="r" t="t"/>
            <a:pathLst>
              <a:path extrusionOk="0" h="683500" w="1188809">
                <a:moveTo>
                  <a:pt x="974806" y="672983"/>
                </a:moveTo>
                <a:cubicBezTo>
                  <a:pt x="1013610" y="642764"/>
                  <a:pt x="1022491" y="671081"/>
                  <a:pt x="1033171" y="628077"/>
                </a:cubicBezTo>
                <a:cubicBezTo>
                  <a:pt x="1043956" y="585072"/>
                  <a:pt x="1067428" y="629027"/>
                  <a:pt x="1096294" y="591412"/>
                </a:cubicBezTo>
                <a:cubicBezTo>
                  <a:pt x="1125158" y="553796"/>
                  <a:pt x="1134251" y="600393"/>
                  <a:pt x="1141230" y="524422"/>
                </a:cubicBezTo>
                <a:cubicBezTo>
                  <a:pt x="1145671" y="476557"/>
                  <a:pt x="1169672" y="456482"/>
                  <a:pt x="1169672" y="456482"/>
                </a:cubicBezTo>
                <a:cubicBezTo>
                  <a:pt x="1175064" y="450459"/>
                  <a:pt x="1181091" y="444647"/>
                  <a:pt x="1188810" y="437991"/>
                </a:cubicBezTo>
                <a:cubicBezTo>
                  <a:pt x="1182466" y="428270"/>
                  <a:pt x="1188492" y="418126"/>
                  <a:pt x="1188492" y="391605"/>
                </a:cubicBezTo>
                <a:cubicBezTo>
                  <a:pt x="1188492" y="361386"/>
                  <a:pt x="1176016" y="347861"/>
                  <a:pt x="1156138" y="322819"/>
                </a:cubicBezTo>
                <a:cubicBezTo>
                  <a:pt x="1136366" y="297777"/>
                  <a:pt x="1131079" y="287739"/>
                  <a:pt x="1122832" y="254033"/>
                </a:cubicBezTo>
                <a:cubicBezTo>
                  <a:pt x="1114057" y="218425"/>
                  <a:pt x="1088786" y="272207"/>
                  <a:pt x="1076627" y="257942"/>
                </a:cubicBezTo>
                <a:cubicBezTo>
                  <a:pt x="1064574" y="243678"/>
                  <a:pt x="1070071" y="207330"/>
                  <a:pt x="1077684" y="192009"/>
                </a:cubicBezTo>
                <a:cubicBezTo>
                  <a:pt x="1085403" y="176583"/>
                  <a:pt x="1088680" y="148054"/>
                  <a:pt x="1071129" y="130408"/>
                </a:cubicBezTo>
                <a:cubicBezTo>
                  <a:pt x="1053577" y="112763"/>
                  <a:pt x="1018368" y="132627"/>
                  <a:pt x="1002931" y="121639"/>
                </a:cubicBezTo>
                <a:cubicBezTo>
                  <a:pt x="987494" y="110650"/>
                  <a:pt x="1014985" y="95223"/>
                  <a:pt x="1002931" y="86453"/>
                </a:cubicBezTo>
                <a:cubicBezTo>
                  <a:pt x="990877" y="77683"/>
                  <a:pt x="977661" y="70815"/>
                  <a:pt x="977661" y="70815"/>
                </a:cubicBezTo>
                <a:cubicBezTo>
                  <a:pt x="973009" y="78423"/>
                  <a:pt x="965819" y="83389"/>
                  <a:pt x="956303" y="82860"/>
                </a:cubicBezTo>
                <a:cubicBezTo>
                  <a:pt x="928706" y="81276"/>
                  <a:pt x="900899" y="66694"/>
                  <a:pt x="874149" y="76415"/>
                </a:cubicBezTo>
                <a:cubicBezTo>
                  <a:pt x="860192" y="81487"/>
                  <a:pt x="860826" y="99449"/>
                  <a:pt x="852368" y="111812"/>
                </a:cubicBezTo>
                <a:cubicBezTo>
                  <a:pt x="844226" y="123646"/>
                  <a:pt x="828789" y="122801"/>
                  <a:pt x="817370" y="117201"/>
                </a:cubicBezTo>
                <a:cubicBezTo>
                  <a:pt x="794320" y="105895"/>
                  <a:pt x="777086" y="88777"/>
                  <a:pt x="753084" y="78951"/>
                </a:cubicBezTo>
                <a:cubicBezTo>
                  <a:pt x="747692" y="76732"/>
                  <a:pt x="750229" y="65004"/>
                  <a:pt x="745154" y="58875"/>
                </a:cubicBezTo>
                <a:cubicBezTo>
                  <a:pt x="741030" y="53909"/>
                  <a:pt x="734687" y="50000"/>
                  <a:pt x="728977" y="49894"/>
                </a:cubicBezTo>
                <a:cubicBezTo>
                  <a:pt x="713540" y="49683"/>
                  <a:pt x="659722" y="34150"/>
                  <a:pt x="656973" y="26543"/>
                </a:cubicBezTo>
                <a:cubicBezTo>
                  <a:pt x="653272" y="16293"/>
                  <a:pt x="645765" y="5093"/>
                  <a:pt x="636249" y="233"/>
                </a:cubicBezTo>
                <a:cubicBezTo>
                  <a:pt x="634452" y="-718"/>
                  <a:pt x="628848" y="1395"/>
                  <a:pt x="627791" y="3825"/>
                </a:cubicBezTo>
                <a:cubicBezTo>
                  <a:pt x="622398" y="15660"/>
                  <a:pt x="638364" y="36897"/>
                  <a:pt x="622609" y="40384"/>
                </a:cubicBezTo>
                <a:cubicBezTo>
                  <a:pt x="608442" y="43449"/>
                  <a:pt x="603367" y="23690"/>
                  <a:pt x="589727" y="20731"/>
                </a:cubicBezTo>
                <a:cubicBezTo>
                  <a:pt x="569849" y="16505"/>
                  <a:pt x="564880" y="39011"/>
                  <a:pt x="550500" y="43554"/>
                </a:cubicBezTo>
                <a:cubicBezTo>
                  <a:pt x="525336" y="51479"/>
                  <a:pt x="499748" y="68808"/>
                  <a:pt x="479447" y="84340"/>
                </a:cubicBezTo>
                <a:lnTo>
                  <a:pt x="479447" y="84340"/>
                </a:lnTo>
                <a:cubicBezTo>
                  <a:pt x="480082" y="87193"/>
                  <a:pt x="480293" y="90363"/>
                  <a:pt x="481245" y="93427"/>
                </a:cubicBezTo>
                <a:cubicBezTo>
                  <a:pt x="494990" y="136325"/>
                  <a:pt x="471306" y="151118"/>
                  <a:pt x="493298" y="184085"/>
                </a:cubicBezTo>
                <a:cubicBezTo>
                  <a:pt x="515291" y="217051"/>
                  <a:pt x="534534" y="242938"/>
                  <a:pt x="515291" y="258259"/>
                </a:cubicBezTo>
                <a:cubicBezTo>
                  <a:pt x="496047" y="273686"/>
                  <a:pt x="510321" y="281399"/>
                  <a:pt x="483888" y="294501"/>
                </a:cubicBezTo>
                <a:cubicBezTo>
                  <a:pt x="457455" y="307709"/>
                  <a:pt x="481668" y="335181"/>
                  <a:pt x="438740" y="323136"/>
                </a:cubicBezTo>
                <a:cubicBezTo>
                  <a:pt x="395813" y="311090"/>
                  <a:pt x="410933" y="336661"/>
                  <a:pt x="371600" y="319861"/>
                </a:cubicBezTo>
                <a:cubicBezTo>
                  <a:pt x="356163" y="313309"/>
                  <a:pt x="359546" y="294607"/>
                  <a:pt x="342417" y="285203"/>
                </a:cubicBezTo>
                <a:cubicBezTo>
                  <a:pt x="325394" y="275905"/>
                  <a:pt x="339669" y="239557"/>
                  <a:pt x="300019" y="214833"/>
                </a:cubicBezTo>
                <a:cubicBezTo>
                  <a:pt x="260369" y="190107"/>
                  <a:pt x="270308" y="231104"/>
                  <a:pt x="231821" y="169715"/>
                </a:cubicBezTo>
                <a:cubicBezTo>
                  <a:pt x="214269" y="141714"/>
                  <a:pt x="199784" y="157564"/>
                  <a:pt x="149878" y="187889"/>
                </a:cubicBezTo>
                <a:cubicBezTo>
                  <a:pt x="64657" y="239557"/>
                  <a:pt x="97646" y="249490"/>
                  <a:pt x="71213" y="273686"/>
                </a:cubicBezTo>
                <a:cubicBezTo>
                  <a:pt x="44779" y="297883"/>
                  <a:pt x="38224" y="312147"/>
                  <a:pt x="49748" y="323664"/>
                </a:cubicBezTo>
                <a:cubicBezTo>
                  <a:pt x="61274" y="335181"/>
                  <a:pt x="51229" y="342261"/>
                  <a:pt x="33677" y="365084"/>
                </a:cubicBezTo>
                <a:cubicBezTo>
                  <a:pt x="11791" y="395620"/>
                  <a:pt x="49220" y="391077"/>
                  <a:pt x="15068" y="414851"/>
                </a:cubicBezTo>
                <a:cubicBezTo>
                  <a:pt x="-15700" y="436300"/>
                  <a:pt x="21624" y="442851"/>
                  <a:pt x="8513" y="478036"/>
                </a:cubicBezTo>
                <a:cubicBezTo>
                  <a:pt x="-581" y="502128"/>
                  <a:pt x="-3224" y="574612"/>
                  <a:pt x="4706" y="584650"/>
                </a:cubicBezTo>
                <a:cubicBezTo>
                  <a:pt x="10733" y="592363"/>
                  <a:pt x="160" y="646356"/>
                  <a:pt x="20143" y="656077"/>
                </a:cubicBezTo>
                <a:cubicBezTo>
                  <a:pt x="28814" y="660303"/>
                  <a:pt x="34206" y="668651"/>
                  <a:pt x="37378" y="678689"/>
                </a:cubicBezTo>
                <a:lnTo>
                  <a:pt x="37378" y="678689"/>
                </a:lnTo>
                <a:cubicBezTo>
                  <a:pt x="64445" y="684183"/>
                  <a:pt x="49643" y="693481"/>
                  <a:pt x="67617" y="650054"/>
                </a:cubicBezTo>
                <a:cubicBezTo>
                  <a:pt x="92571" y="589933"/>
                  <a:pt x="125348" y="623639"/>
                  <a:pt x="150724" y="593419"/>
                </a:cubicBezTo>
                <a:cubicBezTo>
                  <a:pt x="176099" y="563200"/>
                  <a:pt x="200630" y="602189"/>
                  <a:pt x="228966" y="573344"/>
                </a:cubicBezTo>
                <a:cubicBezTo>
                  <a:pt x="257302" y="544498"/>
                  <a:pt x="269990" y="601238"/>
                  <a:pt x="304776" y="558234"/>
                </a:cubicBezTo>
                <a:cubicBezTo>
                  <a:pt x="339457" y="515230"/>
                  <a:pt x="347281" y="589510"/>
                  <a:pt x="374666" y="554853"/>
                </a:cubicBezTo>
                <a:cubicBezTo>
                  <a:pt x="402051" y="520196"/>
                  <a:pt x="415691" y="583698"/>
                  <a:pt x="440220" y="551472"/>
                </a:cubicBezTo>
                <a:cubicBezTo>
                  <a:pt x="464644" y="519245"/>
                  <a:pt x="463693" y="562249"/>
                  <a:pt x="482725" y="555910"/>
                </a:cubicBezTo>
                <a:cubicBezTo>
                  <a:pt x="501757" y="549570"/>
                  <a:pt x="515503" y="568166"/>
                  <a:pt x="536966" y="554959"/>
                </a:cubicBezTo>
                <a:cubicBezTo>
                  <a:pt x="558430" y="541751"/>
                  <a:pt x="576087" y="568166"/>
                  <a:pt x="602521" y="519245"/>
                </a:cubicBezTo>
                <a:cubicBezTo>
                  <a:pt x="628530" y="471168"/>
                  <a:pt x="636778" y="460602"/>
                  <a:pt x="670507" y="517343"/>
                </a:cubicBezTo>
                <a:cubicBezTo>
                  <a:pt x="704236" y="573978"/>
                  <a:pt x="755093" y="519245"/>
                  <a:pt x="780998" y="550521"/>
                </a:cubicBezTo>
                <a:cubicBezTo>
                  <a:pt x="802885" y="576936"/>
                  <a:pt x="822551" y="562249"/>
                  <a:pt x="837671" y="584755"/>
                </a:cubicBezTo>
                <a:cubicBezTo>
                  <a:pt x="861989" y="620892"/>
                  <a:pt x="889162" y="584438"/>
                  <a:pt x="910521" y="622899"/>
                </a:cubicBezTo>
                <a:cubicBezTo>
                  <a:pt x="939808" y="675624"/>
                  <a:pt x="955457" y="642447"/>
                  <a:pt x="974383" y="6726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14807853" y="10022835"/>
            <a:ext cx="1943196" cy="1347804"/>
          </a:xfrm>
          <a:custGeom>
            <a:rect b="b" l="l" r="r" t="t"/>
            <a:pathLst>
              <a:path extrusionOk="0" h="898536" w="1295464">
                <a:moveTo>
                  <a:pt x="0" y="589591"/>
                </a:moveTo>
                <a:cubicBezTo>
                  <a:pt x="10467" y="562330"/>
                  <a:pt x="16811" y="560322"/>
                  <a:pt x="41870" y="546269"/>
                </a:cubicBezTo>
                <a:cubicBezTo>
                  <a:pt x="104041" y="511823"/>
                  <a:pt x="15226" y="462057"/>
                  <a:pt x="69783" y="433950"/>
                </a:cubicBezTo>
                <a:cubicBezTo>
                  <a:pt x="91459" y="422750"/>
                  <a:pt x="106790" y="413029"/>
                  <a:pt x="85855" y="391369"/>
                </a:cubicBezTo>
                <a:cubicBezTo>
                  <a:pt x="64920" y="369708"/>
                  <a:pt x="50223" y="352274"/>
                  <a:pt x="77502" y="345300"/>
                </a:cubicBezTo>
                <a:cubicBezTo>
                  <a:pt x="104781" y="338326"/>
                  <a:pt x="114509" y="347413"/>
                  <a:pt x="131955" y="331987"/>
                </a:cubicBezTo>
                <a:cubicBezTo>
                  <a:pt x="149401" y="316666"/>
                  <a:pt x="149612" y="286869"/>
                  <a:pt x="161983" y="274718"/>
                </a:cubicBezTo>
                <a:cubicBezTo>
                  <a:pt x="172239" y="264680"/>
                  <a:pt x="177420" y="249993"/>
                  <a:pt x="168961" y="242174"/>
                </a:cubicBezTo>
                <a:cubicBezTo>
                  <a:pt x="181649" y="251895"/>
                  <a:pt x="197403" y="259080"/>
                  <a:pt x="210937" y="267428"/>
                </a:cubicBezTo>
                <a:cubicBezTo>
                  <a:pt x="236630" y="283277"/>
                  <a:pt x="254710" y="265631"/>
                  <a:pt x="297109" y="311383"/>
                </a:cubicBezTo>
                <a:cubicBezTo>
                  <a:pt x="318256" y="334205"/>
                  <a:pt x="352196" y="336953"/>
                  <a:pt x="422614" y="298809"/>
                </a:cubicBezTo>
                <a:cubicBezTo>
                  <a:pt x="485103" y="279473"/>
                  <a:pt x="487746" y="290884"/>
                  <a:pt x="515236" y="271231"/>
                </a:cubicBezTo>
                <a:cubicBezTo>
                  <a:pt x="531625" y="259503"/>
                  <a:pt x="494830" y="234355"/>
                  <a:pt x="508364" y="212694"/>
                </a:cubicBezTo>
                <a:cubicBezTo>
                  <a:pt x="534586" y="170641"/>
                  <a:pt x="590307" y="213645"/>
                  <a:pt x="613039" y="181419"/>
                </a:cubicBezTo>
                <a:cubicBezTo>
                  <a:pt x="670452" y="99847"/>
                  <a:pt x="661888" y="161448"/>
                  <a:pt x="685890" y="163562"/>
                </a:cubicBezTo>
                <a:cubicBezTo>
                  <a:pt x="774282" y="171592"/>
                  <a:pt x="790882" y="30850"/>
                  <a:pt x="833175" y="9400"/>
                </a:cubicBezTo>
                <a:cubicBezTo>
                  <a:pt x="884139" y="25567"/>
                  <a:pt x="930344" y="10140"/>
                  <a:pt x="982470" y="948"/>
                </a:cubicBezTo>
                <a:cubicBezTo>
                  <a:pt x="1016305" y="-4969"/>
                  <a:pt x="1036606" y="18065"/>
                  <a:pt x="1063145" y="35605"/>
                </a:cubicBezTo>
                <a:cubicBezTo>
                  <a:pt x="1074881" y="43318"/>
                  <a:pt x="1086300" y="37718"/>
                  <a:pt x="1097614" y="32858"/>
                </a:cubicBezTo>
                <a:cubicBezTo>
                  <a:pt x="1107869" y="28419"/>
                  <a:pt x="1118126" y="24722"/>
                  <a:pt x="1128382" y="32435"/>
                </a:cubicBezTo>
                <a:cubicBezTo>
                  <a:pt x="1205038" y="90232"/>
                  <a:pt x="1299457" y="58216"/>
                  <a:pt x="1295334" y="93719"/>
                </a:cubicBezTo>
                <a:cubicBezTo>
                  <a:pt x="1295229" y="94987"/>
                  <a:pt x="1261182" y="109357"/>
                  <a:pt x="1262874" y="163667"/>
                </a:cubicBezTo>
                <a:cubicBezTo>
                  <a:pt x="1263191" y="172648"/>
                  <a:pt x="1256001" y="183320"/>
                  <a:pt x="1248495" y="186068"/>
                </a:cubicBezTo>
                <a:cubicBezTo>
                  <a:pt x="1194148" y="206249"/>
                  <a:pt x="1149317" y="247668"/>
                  <a:pt x="1143925" y="305677"/>
                </a:cubicBezTo>
                <a:cubicBezTo>
                  <a:pt x="1134197" y="342870"/>
                  <a:pt x="1131977" y="346251"/>
                  <a:pt x="1121720" y="383444"/>
                </a:cubicBezTo>
                <a:cubicBezTo>
                  <a:pt x="1110408" y="424758"/>
                  <a:pt x="1076573" y="451068"/>
                  <a:pt x="1061982" y="488895"/>
                </a:cubicBezTo>
                <a:cubicBezTo>
                  <a:pt x="1045698" y="531265"/>
                  <a:pt x="1047285" y="578919"/>
                  <a:pt x="1015036" y="616535"/>
                </a:cubicBezTo>
                <a:cubicBezTo>
                  <a:pt x="981307" y="655841"/>
                  <a:pt x="931719" y="663343"/>
                  <a:pt x="888263" y="684369"/>
                </a:cubicBezTo>
                <a:cubicBezTo>
                  <a:pt x="868702" y="693879"/>
                  <a:pt x="860877" y="715012"/>
                  <a:pt x="841423" y="725366"/>
                </a:cubicBezTo>
                <a:cubicBezTo>
                  <a:pt x="835713" y="732657"/>
                  <a:pt x="731249" y="730544"/>
                  <a:pt x="649095" y="798484"/>
                </a:cubicBezTo>
                <a:cubicBezTo>
                  <a:pt x="589144" y="848040"/>
                  <a:pt x="594325" y="801866"/>
                  <a:pt x="476961" y="881535"/>
                </a:cubicBezTo>
                <a:cubicBezTo>
                  <a:pt x="425998" y="916086"/>
                  <a:pt x="440801" y="876146"/>
                  <a:pt x="393855" y="894214"/>
                </a:cubicBezTo>
                <a:cubicBezTo>
                  <a:pt x="346910" y="912283"/>
                  <a:pt x="325446" y="869278"/>
                  <a:pt x="281355" y="846772"/>
                </a:cubicBezTo>
                <a:cubicBezTo>
                  <a:pt x="237371" y="824266"/>
                  <a:pt x="202161" y="717759"/>
                  <a:pt x="122967" y="695781"/>
                </a:cubicBezTo>
                <a:cubicBezTo>
                  <a:pt x="48320" y="675071"/>
                  <a:pt x="35949" y="609772"/>
                  <a:pt x="35949" y="609772"/>
                </a:cubicBezTo>
                <a:lnTo>
                  <a:pt x="0" y="5891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16123631" y="5036323"/>
            <a:ext cx="1107884" cy="914417"/>
          </a:xfrm>
          <a:custGeom>
            <a:rect b="b" l="l" r="r" t="t"/>
            <a:pathLst>
              <a:path extrusionOk="0" h="609611" w="738589">
                <a:moveTo>
                  <a:pt x="191458" y="572794"/>
                </a:moveTo>
                <a:cubicBezTo>
                  <a:pt x="211652" y="557261"/>
                  <a:pt x="237345" y="539827"/>
                  <a:pt x="262510" y="532008"/>
                </a:cubicBezTo>
                <a:cubicBezTo>
                  <a:pt x="276784" y="527465"/>
                  <a:pt x="281859" y="504959"/>
                  <a:pt x="301737" y="509185"/>
                </a:cubicBezTo>
                <a:cubicBezTo>
                  <a:pt x="315376" y="512038"/>
                  <a:pt x="320452" y="531903"/>
                  <a:pt x="334620" y="528838"/>
                </a:cubicBezTo>
                <a:cubicBezTo>
                  <a:pt x="350374" y="525457"/>
                  <a:pt x="334408" y="504113"/>
                  <a:pt x="339801" y="492279"/>
                </a:cubicBezTo>
                <a:cubicBezTo>
                  <a:pt x="340858" y="489849"/>
                  <a:pt x="346462" y="487841"/>
                  <a:pt x="348259" y="488687"/>
                </a:cubicBezTo>
                <a:cubicBezTo>
                  <a:pt x="357775" y="493547"/>
                  <a:pt x="365283" y="504642"/>
                  <a:pt x="368983" y="514997"/>
                </a:cubicBezTo>
                <a:cubicBezTo>
                  <a:pt x="371732" y="522499"/>
                  <a:pt x="425445" y="538137"/>
                  <a:pt x="440987" y="538348"/>
                </a:cubicBezTo>
                <a:cubicBezTo>
                  <a:pt x="446697" y="538348"/>
                  <a:pt x="453041" y="542363"/>
                  <a:pt x="457165" y="547329"/>
                </a:cubicBezTo>
                <a:cubicBezTo>
                  <a:pt x="462240" y="553458"/>
                  <a:pt x="459702" y="565186"/>
                  <a:pt x="465095" y="567405"/>
                </a:cubicBezTo>
                <a:cubicBezTo>
                  <a:pt x="489096" y="577232"/>
                  <a:pt x="506330" y="594349"/>
                  <a:pt x="529380" y="605655"/>
                </a:cubicBezTo>
                <a:cubicBezTo>
                  <a:pt x="540799" y="611255"/>
                  <a:pt x="556236" y="612100"/>
                  <a:pt x="564377" y="600266"/>
                </a:cubicBezTo>
                <a:cubicBezTo>
                  <a:pt x="572836" y="588009"/>
                  <a:pt x="572202" y="569941"/>
                  <a:pt x="586158" y="564869"/>
                </a:cubicBezTo>
                <a:cubicBezTo>
                  <a:pt x="612803" y="555148"/>
                  <a:pt x="640717" y="569729"/>
                  <a:pt x="668313" y="571315"/>
                </a:cubicBezTo>
                <a:cubicBezTo>
                  <a:pt x="677829" y="571843"/>
                  <a:pt x="685019" y="566877"/>
                  <a:pt x="689671" y="559269"/>
                </a:cubicBezTo>
                <a:cubicBezTo>
                  <a:pt x="711030" y="522182"/>
                  <a:pt x="663026" y="489955"/>
                  <a:pt x="705637" y="481607"/>
                </a:cubicBezTo>
                <a:cubicBezTo>
                  <a:pt x="744018" y="474105"/>
                  <a:pt x="748141" y="483087"/>
                  <a:pt x="721814" y="440610"/>
                </a:cubicBezTo>
                <a:cubicBezTo>
                  <a:pt x="695381" y="398134"/>
                  <a:pt x="630460" y="197060"/>
                  <a:pt x="646955" y="165044"/>
                </a:cubicBezTo>
                <a:cubicBezTo>
                  <a:pt x="725726" y="12045"/>
                  <a:pt x="655625" y="24091"/>
                  <a:pt x="660806" y="0"/>
                </a:cubicBezTo>
                <a:lnTo>
                  <a:pt x="660806" y="0"/>
                </a:lnTo>
                <a:cubicBezTo>
                  <a:pt x="642937" y="5177"/>
                  <a:pt x="620733" y="5072"/>
                  <a:pt x="614284" y="4755"/>
                </a:cubicBezTo>
                <a:cubicBezTo>
                  <a:pt x="569135" y="2536"/>
                  <a:pt x="551056" y="19019"/>
                  <a:pt x="520181" y="30008"/>
                </a:cubicBezTo>
                <a:cubicBezTo>
                  <a:pt x="489413" y="40997"/>
                  <a:pt x="427876" y="3592"/>
                  <a:pt x="392033" y="17328"/>
                </a:cubicBezTo>
                <a:cubicBezTo>
                  <a:pt x="373318" y="24514"/>
                  <a:pt x="340329" y="2536"/>
                  <a:pt x="273189" y="23351"/>
                </a:cubicBezTo>
                <a:cubicBezTo>
                  <a:pt x="233645" y="35608"/>
                  <a:pt x="313896" y="47548"/>
                  <a:pt x="255638" y="60227"/>
                </a:cubicBezTo>
                <a:cubicBezTo>
                  <a:pt x="197273" y="72907"/>
                  <a:pt x="205415" y="39834"/>
                  <a:pt x="186911" y="66250"/>
                </a:cubicBezTo>
                <a:cubicBezTo>
                  <a:pt x="159949" y="104711"/>
                  <a:pt x="97249" y="98160"/>
                  <a:pt x="86253" y="127323"/>
                </a:cubicBezTo>
                <a:cubicBezTo>
                  <a:pt x="75257" y="156485"/>
                  <a:pt x="93020" y="141059"/>
                  <a:pt x="82024" y="164093"/>
                </a:cubicBezTo>
                <a:cubicBezTo>
                  <a:pt x="71028" y="187127"/>
                  <a:pt x="68702" y="156380"/>
                  <a:pt x="36242" y="169059"/>
                </a:cubicBezTo>
                <a:cubicBezTo>
                  <a:pt x="3782" y="181738"/>
                  <a:pt x="22496" y="200441"/>
                  <a:pt x="7059" y="206464"/>
                </a:cubicBezTo>
                <a:cubicBezTo>
                  <a:pt x="-8378" y="212486"/>
                  <a:pt x="13615" y="231189"/>
                  <a:pt x="3782" y="246087"/>
                </a:cubicBezTo>
                <a:cubicBezTo>
                  <a:pt x="-6157" y="260880"/>
                  <a:pt x="3782" y="307371"/>
                  <a:pt x="30215" y="315929"/>
                </a:cubicBezTo>
                <a:cubicBezTo>
                  <a:pt x="67644" y="327975"/>
                  <a:pt x="12663" y="355553"/>
                  <a:pt x="30743" y="379749"/>
                </a:cubicBezTo>
                <a:cubicBezTo>
                  <a:pt x="48929" y="403946"/>
                  <a:pt x="65741" y="398451"/>
                  <a:pt x="67010" y="422648"/>
                </a:cubicBezTo>
                <a:cubicBezTo>
                  <a:pt x="69759" y="472098"/>
                  <a:pt x="98413" y="436913"/>
                  <a:pt x="102219" y="448535"/>
                </a:cubicBezTo>
                <a:cubicBezTo>
                  <a:pt x="106025" y="460053"/>
                  <a:pt x="120299" y="466392"/>
                  <a:pt x="126960" y="481502"/>
                </a:cubicBezTo>
                <a:cubicBezTo>
                  <a:pt x="129181" y="486468"/>
                  <a:pt x="157517" y="467766"/>
                  <a:pt x="155614" y="442513"/>
                </a:cubicBezTo>
                <a:cubicBezTo>
                  <a:pt x="154557" y="428248"/>
                  <a:pt x="198542" y="406270"/>
                  <a:pt x="206789" y="423810"/>
                </a:cubicBezTo>
                <a:cubicBezTo>
                  <a:pt x="215036" y="441350"/>
                  <a:pt x="180884" y="482136"/>
                  <a:pt x="190823" y="502951"/>
                </a:cubicBezTo>
                <a:cubicBezTo>
                  <a:pt x="200022" y="522287"/>
                  <a:pt x="183316" y="536763"/>
                  <a:pt x="191775" y="573005"/>
                </a:cubicBezTo>
                <a:lnTo>
                  <a:pt x="191775" y="5730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3" name="Google Shape;263;p7"/>
          <p:cNvSpPr/>
          <p:nvPr/>
        </p:nvSpPr>
        <p:spPr>
          <a:xfrm>
            <a:off x="13581986" y="9152064"/>
            <a:ext cx="1915616" cy="1084572"/>
          </a:xfrm>
          <a:custGeom>
            <a:rect b="b" l="l" r="r" t="t"/>
            <a:pathLst>
              <a:path extrusionOk="0" h="723048" w="1277077">
                <a:moveTo>
                  <a:pt x="347368" y="682158"/>
                </a:moveTo>
                <a:cubicBezTo>
                  <a:pt x="356990" y="716498"/>
                  <a:pt x="435443" y="723049"/>
                  <a:pt x="477525" y="723049"/>
                </a:cubicBezTo>
                <a:cubicBezTo>
                  <a:pt x="519607" y="723049"/>
                  <a:pt x="501950" y="671274"/>
                  <a:pt x="546463" y="660496"/>
                </a:cubicBezTo>
                <a:cubicBezTo>
                  <a:pt x="590976" y="649719"/>
                  <a:pt x="580192" y="636089"/>
                  <a:pt x="556191" y="612104"/>
                </a:cubicBezTo>
                <a:cubicBezTo>
                  <a:pt x="532189" y="588118"/>
                  <a:pt x="566552" y="573537"/>
                  <a:pt x="581672" y="595937"/>
                </a:cubicBezTo>
                <a:cubicBezTo>
                  <a:pt x="592351" y="611681"/>
                  <a:pt x="624177" y="576390"/>
                  <a:pt x="664355" y="605658"/>
                </a:cubicBezTo>
                <a:cubicBezTo>
                  <a:pt x="704428" y="634926"/>
                  <a:pt x="743549" y="600798"/>
                  <a:pt x="781190" y="638413"/>
                </a:cubicBezTo>
                <a:cubicBezTo>
                  <a:pt x="818831" y="676029"/>
                  <a:pt x="849177" y="598790"/>
                  <a:pt x="910290" y="646761"/>
                </a:cubicBezTo>
                <a:cubicBezTo>
                  <a:pt x="932494" y="664195"/>
                  <a:pt x="934503" y="678882"/>
                  <a:pt x="933234" y="695365"/>
                </a:cubicBezTo>
                <a:cubicBezTo>
                  <a:pt x="1003547" y="520389"/>
                  <a:pt x="1052395" y="646127"/>
                  <a:pt x="1081789" y="570261"/>
                </a:cubicBezTo>
                <a:cubicBezTo>
                  <a:pt x="1100398" y="522397"/>
                  <a:pt x="1111605" y="581461"/>
                  <a:pt x="1130638" y="524299"/>
                </a:cubicBezTo>
                <a:cubicBezTo>
                  <a:pt x="1138462" y="500841"/>
                  <a:pt x="1149246" y="518487"/>
                  <a:pt x="1166798" y="467663"/>
                </a:cubicBezTo>
                <a:cubicBezTo>
                  <a:pt x="1178323" y="434380"/>
                  <a:pt x="1201056" y="447165"/>
                  <a:pt x="1184350" y="426666"/>
                </a:cubicBezTo>
                <a:cubicBezTo>
                  <a:pt x="1167750" y="406169"/>
                  <a:pt x="1240811" y="366334"/>
                  <a:pt x="1277078" y="349533"/>
                </a:cubicBezTo>
                <a:cubicBezTo>
                  <a:pt x="1263544" y="340552"/>
                  <a:pt x="1249904" y="324491"/>
                  <a:pt x="1235842" y="297865"/>
                </a:cubicBezTo>
                <a:cubicBezTo>
                  <a:pt x="1205708" y="240807"/>
                  <a:pt x="1157071" y="276415"/>
                  <a:pt x="1126831" y="246513"/>
                </a:cubicBezTo>
                <a:cubicBezTo>
                  <a:pt x="1096486" y="216716"/>
                  <a:pt x="1119007" y="250951"/>
                  <a:pt x="1064766" y="234784"/>
                </a:cubicBezTo>
                <a:cubicBezTo>
                  <a:pt x="1010525" y="218618"/>
                  <a:pt x="1080626" y="206256"/>
                  <a:pt x="1057894" y="182482"/>
                </a:cubicBezTo>
                <a:cubicBezTo>
                  <a:pt x="1028077" y="151206"/>
                  <a:pt x="1006507" y="208897"/>
                  <a:pt x="961042" y="159025"/>
                </a:cubicBezTo>
                <a:cubicBezTo>
                  <a:pt x="928688" y="123523"/>
                  <a:pt x="882482" y="134617"/>
                  <a:pt x="896968" y="159975"/>
                </a:cubicBezTo>
                <a:cubicBezTo>
                  <a:pt x="912617" y="187342"/>
                  <a:pt x="924881" y="260672"/>
                  <a:pt x="808469" y="186814"/>
                </a:cubicBezTo>
                <a:cubicBezTo>
                  <a:pt x="728958" y="136413"/>
                  <a:pt x="847591" y="102073"/>
                  <a:pt x="763004" y="103235"/>
                </a:cubicBezTo>
                <a:cubicBezTo>
                  <a:pt x="711935" y="103975"/>
                  <a:pt x="659174" y="45332"/>
                  <a:pt x="608529" y="49453"/>
                </a:cubicBezTo>
                <a:cubicBezTo>
                  <a:pt x="573425" y="52306"/>
                  <a:pt x="573848" y="-5279"/>
                  <a:pt x="551327" y="23566"/>
                </a:cubicBezTo>
                <a:cubicBezTo>
                  <a:pt x="535044" y="44381"/>
                  <a:pt x="524471" y="58646"/>
                  <a:pt x="518655" y="58857"/>
                </a:cubicBezTo>
                <a:cubicBezTo>
                  <a:pt x="448026" y="72593"/>
                  <a:pt x="432377" y="-5597"/>
                  <a:pt x="404992" y="320"/>
                </a:cubicBezTo>
                <a:cubicBezTo>
                  <a:pt x="377607" y="6237"/>
                  <a:pt x="419372" y="55793"/>
                  <a:pt x="346311" y="86329"/>
                </a:cubicBezTo>
                <a:cubicBezTo>
                  <a:pt x="180098" y="155749"/>
                  <a:pt x="186865" y="178150"/>
                  <a:pt x="135056" y="199705"/>
                </a:cubicBezTo>
                <a:cubicBezTo>
                  <a:pt x="83247" y="221260"/>
                  <a:pt x="57765" y="271026"/>
                  <a:pt x="26468" y="250528"/>
                </a:cubicBezTo>
                <a:cubicBezTo>
                  <a:pt x="-4828" y="230029"/>
                  <a:pt x="-4617" y="250951"/>
                  <a:pt x="7859" y="276943"/>
                </a:cubicBezTo>
                <a:cubicBezTo>
                  <a:pt x="32284" y="327767"/>
                  <a:pt x="69925" y="311284"/>
                  <a:pt x="62629" y="367813"/>
                </a:cubicBezTo>
                <a:cubicBezTo>
                  <a:pt x="53853" y="436176"/>
                  <a:pt x="89802" y="430365"/>
                  <a:pt x="90966" y="468509"/>
                </a:cubicBezTo>
                <a:cubicBezTo>
                  <a:pt x="92869" y="531060"/>
                  <a:pt x="169208" y="515423"/>
                  <a:pt x="189720" y="548601"/>
                </a:cubicBezTo>
                <a:cubicBezTo>
                  <a:pt x="210232" y="581779"/>
                  <a:pt x="257178" y="597417"/>
                  <a:pt x="293338" y="623832"/>
                </a:cubicBezTo>
                <a:cubicBezTo>
                  <a:pt x="329499" y="650248"/>
                  <a:pt x="339332" y="665674"/>
                  <a:pt x="347156" y="6819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4" name="Google Shape;264;p7"/>
          <p:cNvSpPr/>
          <p:nvPr/>
        </p:nvSpPr>
        <p:spPr>
          <a:xfrm>
            <a:off x="16931566" y="11927283"/>
            <a:ext cx="1361984" cy="1117692"/>
          </a:xfrm>
          <a:custGeom>
            <a:rect b="b" l="l" r="r" t="t"/>
            <a:pathLst>
              <a:path extrusionOk="0" h="745128" w="907989">
                <a:moveTo>
                  <a:pt x="907355" y="23246"/>
                </a:moveTo>
                <a:cubicBezTo>
                  <a:pt x="907355" y="181527"/>
                  <a:pt x="608131" y="41737"/>
                  <a:pt x="405653" y="107670"/>
                </a:cubicBezTo>
                <a:cubicBezTo>
                  <a:pt x="343905" y="127851"/>
                  <a:pt x="280888" y="85586"/>
                  <a:pt x="198839" y="63714"/>
                </a:cubicBezTo>
                <a:cubicBezTo>
                  <a:pt x="132862" y="46174"/>
                  <a:pt x="132862" y="76922"/>
                  <a:pt x="88877" y="54944"/>
                </a:cubicBezTo>
                <a:cubicBezTo>
                  <a:pt x="56945" y="38989"/>
                  <a:pt x="86868" y="32650"/>
                  <a:pt x="55254" y="0"/>
                </a:cubicBezTo>
                <a:cubicBezTo>
                  <a:pt x="56734" y="66884"/>
                  <a:pt x="22476" y="18068"/>
                  <a:pt x="11903" y="78929"/>
                </a:cubicBezTo>
                <a:cubicBezTo>
                  <a:pt x="-1842" y="157648"/>
                  <a:pt x="-20980" y="164093"/>
                  <a:pt x="66673" y="209422"/>
                </a:cubicBezTo>
                <a:cubicBezTo>
                  <a:pt x="311128" y="336005"/>
                  <a:pt x="4502" y="365696"/>
                  <a:pt x="91098" y="448324"/>
                </a:cubicBezTo>
                <a:cubicBezTo>
                  <a:pt x="155594" y="509925"/>
                  <a:pt x="-18759" y="520914"/>
                  <a:pt x="87714" y="562228"/>
                </a:cubicBezTo>
                <a:cubicBezTo>
                  <a:pt x="260375" y="629217"/>
                  <a:pt x="175261" y="628161"/>
                  <a:pt x="228021" y="647708"/>
                </a:cubicBezTo>
                <a:cubicBezTo>
                  <a:pt x="255829" y="658063"/>
                  <a:pt x="265768" y="745129"/>
                  <a:pt x="265768" y="745129"/>
                </a:cubicBezTo>
                <a:cubicBezTo>
                  <a:pt x="463489" y="725581"/>
                  <a:pt x="449849" y="611255"/>
                  <a:pt x="572077" y="654259"/>
                </a:cubicBezTo>
                <a:cubicBezTo>
                  <a:pt x="680876" y="692509"/>
                  <a:pt x="747170" y="677716"/>
                  <a:pt x="779419" y="702124"/>
                </a:cubicBezTo>
                <a:cubicBezTo>
                  <a:pt x="811667" y="726532"/>
                  <a:pt x="812619" y="696313"/>
                  <a:pt x="853749" y="718713"/>
                </a:cubicBezTo>
                <a:cubicBezTo>
                  <a:pt x="894879" y="741114"/>
                  <a:pt x="907990" y="731604"/>
                  <a:pt x="907990" y="731604"/>
                </a:cubicBezTo>
                <a:lnTo>
                  <a:pt x="907461" y="232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16424611" y="8321321"/>
            <a:ext cx="1867988" cy="1876725"/>
          </a:xfrm>
          <a:custGeom>
            <a:rect b="b" l="l" r="r" t="t"/>
            <a:pathLst>
              <a:path extrusionOk="0" h="1251150" w="1245325">
                <a:moveTo>
                  <a:pt x="1245326" y="1031742"/>
                </a:moveTo>
                <a:cubicBezTo>
                  <a:pt x="1228620" y="964752"/>
                  <a:pt x="1190345" y="983349"/>
                  <a:pt x="1139699" y="961371"/>
                </a:cubicBezTo>
                <a:cubicBezTo>
                  <a:pt x="1089053" y="939394"/>
                  <a:pt x="1077317" y="955454"/>
                  <a:pt x="1077317" y="955454"/>
                </a:cubicBezTo>
                <a:cubicBezTo>
                  <a:pt x="1065051" y="953130"/>
                  <a:pt x="1052046" y="945205"/>
                  <a:pt x="1041155" y="951334"/>
                </a:cubicBezTo>
                <a:cubicBezTo>
                  <a:pt x="1016308" y="965281"/>
                  <a:pt x="1000977" y="989266"/>
                  <a:pt x="968517" y="989900"/>
                </a:cubicBezTo>
                <a:cubicBezTo>
                  <a:pt x="946630" y="990428"/>
                  <a:pt x="952023" y="1025508"/>
                  <a:pt x="953291" y="1046958"/>
                </a:cubicBezTo>
                <a:cubicBezTo>
                  <a:pt x="932462" y="1049599"/>
                  <a:pt x="899156" y="1070098"/>
                  <a:pt x="875366" y="1095034"/>
                </a:cubicBezTo>
                <a:cubicBezTo>
                  <a:pt x="845021" y="1126838"/>
                  <a:pt x="758954" y="1113631"/>
                  <a:pt x="696889" y="1176605"/>
                </a:cubicBezTo>
                <a:cubicBezTo>
                  <a:pt x="534167" y="1341860"/>
                  <a:pt x="580583" y="1172379"/>
                  <a:pt x="466603" y="1228908"/>
                </a:cubicBezTo>
                <a:cubicBezTo>
                  <a:pt x="399568" y="1262086"/>
                  <a:pt x="309589" y="1168363"/>
                  <a:pt x="267614" y="1204500"/>
                </a:cubicBezTo>
                <a:cubicBezTo>
                  <a:pt x="246467" y="1222674"/>
                  <a:pt x="234096" y="1227429"/>
                  <a:pt x="217496" y="1228379"/>
                </a:cubicBezTo>
                <a:cubicBezTo>
                  <a:pt x="221619" y="1192771"/>
                  <a:pt x="127200" y="1224892"/>
                  <a:pt x="50544" y="1167096"/>
                </a:cubicBezTo>
                <a:cubicBezTo>
                  <a:pt x="40288" y="1159382"/>
                  <a:pt x="30137" y="1163080"/>
                  <a:pt x="19776" y="1167518"/>
                </a:cubicBezTo>
                <a:cubicBezTo>
                  <a:pt x="-30659" y="1068830"/>
                  <a:pt x="33838" y="1095668"/>
                  <a:pt x="12797" y="1037026"/>
                </a:cubicBezTo>
                <a:cubicBezTo>
                  <a:pt x="-7080" y="981553"/>
                  <a:pt x="34261" y="1011138"/>
                  <a:pt x="42508" y="939605"/>
                </a:cubicBezTo>
                <a:cubicBezTo>
                  <a:pt x="121808" y="975002"/>
                  <a:pt x="145280" y="929039"/>
                  <a:pt x="135025" y="920797"/>
                </a:cubicBezTo>
                <a:cubicBezTo>
                  <a:pt x="124768" y="912450"/>
                  <a:pt x="82687" y="786924"/>
                  <a:pt x="112503" y="756599"/>
                </a:cubicBezTo>
                <a:cubicBezTo>
                  <a:pt x="142320" y="726273"/>
                  <a:pt x="171714" y="642695"/>
                  <a:pt x="209355" y="603600"/>
                </a:cubicBezTo>
                <a:cubicBezTo>
                  <a:pt x="246995" y="564505"/>
                  <a:pt x="253868" y="519598"/>
                  <a:pt x="290557" y="491175"/>
                </a:cubicBezTo>
                <a:cubicBezTo>
                  <a:pt x="327247" y="462858"/>
                  <a:pt x="225109" y="399250"/>
                  <a:pt x="296690" y="396819"/>
                </a:cubicBezTo>
                <a:cubicBezTo>
                  <a:pt x="292038" y="343566"/>
                  <a:pt x="214747" y="383717"/>
                  <a:pt x="201530" y="265904"/>
                </a:cubicBezTo>
                <a:cubicBezTo>
                  <a:pt x="197829" y="232832"/>
                  <a:pt x="192754" y="213602"/>
                  <a:pt x="187574" y="201239"/>
                </a:cubicBezTo>
                <a:cubicBezTo>
                  <a:pt x="223523" y="147140"/>
                  <a:pt x="249956" y="215609"/>
                  <a:pt x="288548" y="132030"/>
                </a:cubicBezTo>
                <a:cubicBezTo>
                  <a:pt x="327141" y="48452"/>
                  <a:pt x="319317" y="108045"/>
                  <a:pt x="389312" y="57222"/>
                </a:cubicBezTo>
                <a:cubicBezTo>
                  <a:pt x="459202" y="6398"/>
                  <a:pt x="455290" y="54263"/>
                  <a:pt x="523804" y="28904"/>
                </a:cubicBezTo>
                <a:cubicBezTo>
                  <a:pt x="592320" y="3545"/>
                  <a:pt x="584390" y="33765"/>
                  <a:pt x="642119" y="29432"/>
                </a:cubicBezTo>
                <a:cubicBezTo>
                  <a:pt x="699850" y="24995"/>
                  <a:pt x="726177" y="79727"/>
                  <a:pt x="760012" y="39682"/>
                </a:cubicBezTo>
                <a:cubicBezTo>
                  <a:pt x="793741" y="-364"/>
                  <a:pt x="815733" y="62293"/>
                  <a:pt x="856334" y="48029"/>
                </a:cubicBezTo>
                <a:cubicBezTo>
                  <a:pt x="915968" y="27002"/>
                  <a:pt x="895456" y="103290"/>
                  <a:pt x="930665" y="95471"/>
                </a:cubicBezTo>
                <a:cubicBezTo>
                  <a:pt x="948216" y="91562"/>
                  <a:pt x="921889" y="48557"/>
                  <a:pt x="958050" y="47606"/>
                </a:cubicBezTo>
                <a:cubicBezTo>
                  <a:pt x="994210" y="46655"/>
                  <a:pt x="971689" y="4602"/>
                  <a:pt x="994210" y="692"/>
                </a:cubicBezTo>
                <a:cubicBezTo>
                  <a:pt x="1016731" y="-3217"/>
                  <a:pt x="1039887" y="77931"/>
                  <a:pt x="1074356" y="26051"/>
                </a:cubicBezTo>
                <a:cubicBezTo>
                  <a:pt x="1131028" y="-59007"/>
                  <a:pt x="1137901" y="96422"/>
                  <a:pt x="1190239" y="39259"/>
                </a:cubicBezTo>
                <a:cubicBezTo>
                  <a:pt x="1211597" y="15908"/>
                  <a:pt x="1245115" y="31335"/>
                  <a:pt x="1245221" y="31440"/>
                </a:cubicBezTo>
                <a:lnTo>
                  <a:pt x="1245221" y="1031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6" name="Google Shape;266;p7"/>
          <p:cNvSpPr/>
          <p:nvPr/>
        </p:nvSpPr>
        <p:spPr>
          <a:xfrm>
            <a:off x="16026822" y="12602189"/>
            <a:ext cx="666783" cy="1303380"/>
          </a:xfrm>
          <a:custGeom>
            <a:rect b="b" l="l" r="r" t="t"/>
            <a:pathLst>
              <a:path extrusionOk="0" h="868920" w="444522">
                <a:moveTo>
                  <a:pt x="18414" y="280821"/>
                </a:moveTo>
                <a:cubicBezTo>
                  <a:pt x="37869" y="155612"/>
                  <a:pt x="-33501" y="207491"/>
                  <a:pt x="20846" y="103837"/>
                </a:cubicBezTo>
                <a:cubicBezTo>
                  <a:pt x="40829" y="65693"/>
                  <a:pt x="48759" y="28606"/>
                  <a:pt x="125945" y="10538"/>
                </a:cubicBezTo>
                <a:cubicBezTo>
                  <a:pt x="220999" y="-11652"/>
                  <a:pt x="149311" y="-451"/>
                  <a:pt x="179763" y="59988"/>
                </a:cubicBezTo>
                <a:cubicBezTo>
                  <a:pt x="282535" y="44984"/>
                  <a:pt x="283804" y="159521"/>
                  <a:pt x="292263" y="211401"/>
                </a:cubicBezTo>
                <a:cubicBezTo>
                  <a:pt x="301039" y="265605"/>
                  <a:pt x="256102" y="299312"/>
                  <a:pt x="303470" y="418076"/>
                </a:cubicBezTo>
                <a:cubicBezTo>
                  <a:pt x="318802" y="456537"/>
                  <a:pt x="344071" y="486017"/>
                  <a:pt x="414912" y="501760"/>
                </a:cubicBezTo>
                <a:cubicBezTo>
                  <a:pt x="502248" y="593263"/>
                  <a:pt x="368707" y="602985"/>
                  <a:pt x="367333" y="637219"/>
                </a:cubicBezTo>
                <a:cubicBezTo>
                  <a:pt x="361517" y="786731"/>
                  <a:pt x="304739" y="744677"/>
                  <a:pt x="284227" y="780919"/>
                </a:cubicBezTo>
                <a:cubicBezTo>
                  <a:pt x="263714" y="817161"/>
                  <a:pt x="325251" y="770142"/>
                  <a:pt x="304739" y="817056"/>
                </a:cubicBezTo>
                <a:cubicBezTo>
                  <a:pt x="284227" y="863970"/>
                  <a:pt x="273442" y="869781"/>
                  <a:pt x="246903" y="868830"/>
                </a:cubicBezTo>
                <a:cubicBezTo>
                  <a:pt x="232417" y="823924"/>
                  <a:pt x="224170" y="824135"/>
                  <a:pt x="214760" y="805327"/>
                </a:cubicBezTo>
                <a:cubicBezTo>
                  <a:pt x="211800" y="799516"/>
                  <a:pt x="199112" y="796557"/>
                  <a:pt x="189385" y="775002"/>
                </a:cubicBezTo>
                <a:cubicBezTo>
                  <a:pt x="179657" y="753447"/>
                  <a:pt x="90630" y="745734"/>
                  <a:pt x="82806" y="717311"/>
                </a:cubicBezTo>
                <a:cubicBezTo>
                  <a:pt x="74981" y="688887"/>
                  <a:pt x="53517" y="697763"/>
                  <a:pt x="64196" y="681174"/>
                </a:cubicBezTo>
                <a:cubicBezTo>
                  <a:pt x="74876" y="664585"/>
                  <a:pt x="100463" y="706639"/>
                  <a:pt x="104269" y="701673"/>
                </a:cubicBezTo>
                <a:cubicBezTo>
                  <a:pt x="113997" y="688993"/>
                  <a:pt x="66100" y="659620"/>
                  <a:pt x="73924" y="651801"/>
                </a:cubicBezTo>
                <a:cubicBezTo>
                  <a:pt x="81748" y="643981"/>
                  <a:pt x="100357" y="654759"/>
                  <a:pt x="96445" y="635212"/>
                </a:cubicBezTo>
                <a:cubicBezTo>
                  <a:pt x="92533" y="615664"/>
                  <a:pt x="67157" y="663529"/>
                  <a:pt x="59333" y="606894"/>
                </a:cubicBezTo>
                <a:cubicBezTo>
                  <a:pt x="51508" y="550259"/>
                  <a:pt x="61236" y="550259"/>
                  <a:pt x="58381" y="525746"/>
                </a:cubicBezTo>
                <a:cubicBezTo>
                  <a:pt x="55526" y="501232"/>
                  <a:pt x="74030" y="510108"/>
                  <a:pt x="61341" y="479783"/>
                </a:cubicBezTo>
                <a:cubicBezTo>
                  <a:pt x="48654" y="449458"/>
                  <a:pt x="76990" y="444597"/>
                  <a:pt x="53517" y="421140"/>
                </a:cubicBezTo>
                <a:cubicBezTo>
                  <a:pt x="30045" y="397683"/>
                  <a:pt x="72655" y="383841"/>
                  <a:pt x="54469" y="361547"/>
                </a:cubicBezTo>
                <a:cubicBezTo>
                  <a:pt x="29093" y="330271"/>
                  <a:pt x="91582" y="360596"/>
                  <a:pt x="68109" y="320550"/>
                </a:cubicBezTo>
                <a:cubicBezTo>
                  <a:pt x="48019" y="286315"/>
                  <a:pt x="97925" y="262647"/>
                  <a:pt x="18414" y="2808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67" name="Google Shape;267;p7"/>
          <p:cNvGrpSpPr/>
          <p:nvPr/>
        </p:nvGrpSpPr>
        <p:grpSpPr>
          <a:xfrm>
            <a:off x="10017041" y="13914959"/>
            <a:ext cx="1160081" cy="582318"/>
            <a:chOff x="6678027" y="9276639"/>
            <a:chExt cx="773387" cy="388212"/>
          </a:xfrm>
        </p:grpSpPr>
        <p:sp>
          <p:nvSpPr>
            <p:cNvPr id="268" name="Google Shape;268;p7"/>
            <p:cNvSpPr/>
            <p:nvPr/>
          </p:nvSpPr>
          <p:spPr>
            <a:xfrm>
              <a:off x="6974441" y="9311792"/>
              <a:ext cx="278048" cy="207268"/>
            </a:xfrm>
            <a:custGeom>
              <a:rect b="b" l="l" r="r" t="t"/>
              <a:pathLst>
                <a:path extrusionOk="0" h="207268" w="278048">
                  <a:moveTo>
                    <a:pt x="8519" y="89096"/>
                  </a:moveTo>
                  <a:cubicBezTo>
                    <a:pt x="45632" y="70605"/>
                    <a:pt x="25965" y="91315"/>
                    <a:pt x="58743" y="59299"/>
                  </a:cubicBezTo>
                  <a:cubicBezTo>
                    <a:pt x="91520" y="27284"/>
                    <a:pt x="87925" y="59299"/>
                    <a:pt x="99344" y="36476"/>
                  </a:cubicBezTo>
                  <a:cubicBezTo>
                    <a:pt x="110763" y="13653"/>
                    <a:pt x="127892" y="17985"/>
                    <a:pt x="146395" y="19359"/>
                  </a:cubicBezTo>
                  <a:cubicBezTo>
                    <a:pt x="164898" y="20733"/>
                    <a:pt x="183508" y="14393"/>
                    <a:pt x="195561" y="6574"/>
                  </a:cubicBezTo>
                  <a:cubicBezTo>
                    <a:pt x="207720" y="-1245"/>
                    <a:pt x="221254" y="-3359"/>
                    <a:pt x="222629" y="7313"/>
                  </a:cubicBezTo>
                  <a:cubicBezTo>
                    <a:pt x="224003" y="17985"/>
                    <a:pt x="206240" y="11540"/>
                    <a:pt x="198416" y="19465"/>
                  </a:cubicBezTo>
                  <a:cubicBezTo>
                    <a:pt x="190591" y="27284"/>
                    <a:pt x="188477" y="38695"/>
                    <a:pt x="202011" y="50106"/>
                  </a:cubicBezTo>
                  <a:cubicBezTo>
                    <a:pt x="215545" y="61518"/>
                    <a:pt x="207720" y="67224"/>
                    <a:pt x="221994" y="67963"/>
                  </a:cubicBezTo>
                  <a:cubicBezTo>
                    <a:pt x="236268" y="68703"/>
                    <a:pt x="241238" y="52960"/>
                    <a:pt x="250542" y="58665"/>
                  </a:cubicBezTo>
                  <a:cubicBezTo>
                    <a:pt x="259846" y="64371"/>
                    <a:pt x="275495" y="57291"/>
                    <a:pt x="276870" y="67224"/>
                  </a:cubicBezTo>
                  <a:cubicBezTo>
                    <a:pt x="278244" y="77156"/>
                    <a:pt x="280465" y="100719"/>
                    <a:pt x="269785" y="107164"/>
                  </a:cubicBezTo>
                  <a:cubicBezTo>
                    <a:pt x="259107" y="113609"/>
                    <a:pt x="252657" y="109278"/>
                    <a:pt x="254137" y="125021"/>
                  </a:cubicBezTo>
                  <a:cubicBezTo>
                    <a:pt x="255512" y="140659"/>
                    <a:pt x="225589" y="133580"/>
                    <a:pt x="226329" y="153550"/>
                  </a:cubicBezTo>
                  <a:cubicBezTo>
                    <a:pt x="227069" y="173520"/>
                    <a:pt x="212795" y="159995"/>
                    <a:pt x="212795" y="175633"/>
                  </a:cubicBezTo>
                  <a:cubicBezTo>
                    <a:pt x="212795" y="191271"/>
                    <a:pt x="203491" y="195603"/>
                    <a:pt x="182133" y="194864"/>
                  </a:cubicBezTo>
                  <a:cubicBezTo>
                    <a:pt x="160775" y="194124"/>
                    <a:pt x="167119" y="214094"/>
                    <a:pt x="158554" y="204796"/>
                  </a:cubicBezTo>
                  <a:cubicBezTo>
                    <a:pt x="149990" y="195497"/>
                    <a:pt x="135716" y="175633"/>
                    <a:pt x="125037" y="172781"/>
                  </a:cubicBezTo>
                  <a:cubicBezTo>
                    <a:pt x="114358" y="169927"/>
                    <a:pt x="89405" y="154924"/>
                    <a:pt x="88665" y="142878"/>
                  </a:cubicBezTo>
                  <a:cubicBezTo>
                    <a:pt x="87925" y="130727"/>
                    <a:pt x="76506" y="126501"/>
                    <a:pt x="77246" y="117202"/>
                  </a:cubicBezTo>
                  <a:cubicBezTo>
                    <a:pt x="77986" y="107904"/>
                    <a:pt x="51553" y="107270"/>
                    <a:pt x="51553" y="117942"/>
                  </a:cubicBezTo>
                  <a:cubicBezTo>
                    <a:pt x="51553" y="128613"/>
                    <a:pt x="52927" y="146470"/>
                    <a:pt x="40874" y="143618"/>
                  </a:cubicBezTo>
                  <a:cubicBezTo>
                    <a:pt x="28714" y="140765"/>
                    <a:pt x="30935" y="125127"/>
                    <a:pt x="23745" y="117942"/>
                  </a:cubicBezTo>
                  <a:cubicBezTo>
                    <a:pt x="16661" y="110862"/>
                    <a:pt x="-1948" y="111496"/>
                    <a:pt x="166" y="97232"/>
                  </a:cubicBezTo>
                  <a:cubicBezTo>
                    <a:pt x="2281" y="82968"/>
                    <a:pt x="4184" y="91421"/>
                    <a:pt x="8414" y="893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7320925" y="9276639"/>
              <a:ext cx="130489" cy="91595"/>
            </a:xfrm>
            <a:custGeom>
              <a:rect b="b" l="l" r="r" t="t"/>
              <a:pathLst>
                <a:path extrusionOk="0" h="91595" w="130489">
                  <a:moveTo>
                    <a:pt x="112352" y="90965"/>
                  </a:moveTo>
                  <a:cubicBezTo>
                    <a:pt x="138785" y="95402"/>
                    <a:pt x="128846" y="75538"/>
                    <a:pt x="127789" y="59055"/>
                  </a:cubicBezTo>
                  <a:cubicBezTo>
                    <a:pt x="126732" y="42571"/>
                    <a:pt x="108017" y="54617"/>
                    <a:pt x="99135" y="24926"/>
                  </a:cubicBezTo>
                  <a:cubicBezTo>
                    <a:pt x="90360" y="-4765"/>
                    <a:pt x="80421" y="39190"/>
                    <a:pt x="80421" y="12880"/>
                  </a:cubicBezTo>
                  <a:cubicBezTo>
                    <a:pt x="80421" y="-13429"/>
                    <a:pt x="83593" y="8126"/>
                    <a:pt x="64349" y="11718"/>
                  </a:cubicBezTo>
                  <a:cubicBezTo>
                    <a:pt x="45106" y="15310"/>
                    <a:pt x="57265" y="23869"/>
                    <a:pt x="35801" y="22390"/>
                  </a:cubicBezTo>
                  <a:cubicBezTo>
                    <a:pt x="14444" y="21017"/>
                    <a:pt x="2284" y="20277"/>
                    <a:pt x="170" y="35175"/>
                  </a:cubicBezTo>
                  <a:cubicBezTo>
                    <a:pt x="-1945" y="50179"/>
                    <a:pt x="16558" y="39402"/>
                    <a:pt x="9474" y="59371"/>
                  </a:cubicBezTo>
                  <a:cubicBezTo>
                    <a:pt x="2390" y="79342"/>
                    <a:pt x="13069" y="75010"/>
                    <a:pt x="22268" y="62964"/>
                  </a:cubicBezTo>
                  <a:cubicBezTo>
                    <a:pt x="31572" y="50813"/>
                    <a:pt x="36542" y="65078"/>
                    <a:pt x="49335" y="65078"/>
                  </a:cubicBezTo>
                  <a:cubicBezTo>
                    <a:pt x="62129" y="65078"/>
                    <a:pt x="58323" y="68881"/>
                    <a:pt x="70693" y="75010"/>
                  </a:cubicBezTo>
                  <a:cubicBezTo>
                    <a:pt x="83064" y="81138"/>
                    <a:pt x="85813" y="86421"/>
                    <a:pt x="112247" y="908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7087155" y="9540918"/>
              <a:ext cx="26968" cy="21265"/>
            </a:xfrm>
            <a:custGeom>
              <a:rect b="b" l="l" r="r" t="t"/>
              <a:pathLst>
                <a:path extrusionOk="0" h="21265" w="26968">
                  <a:moveTo>
                    <a:pt x="6614" y="394"/>
                  </a:moveTo>
                  <a:cubicBezTo>
                    <a:pt x="24482" y="-3198"/>
                    <a:pt x="32941" y="18885"/>
                    <a:pt x="22262" y="21104"/>
                  </a:cubicBezTo>
                  <a:cubicBezTo>
                    <a:pt x="11583" y="23217"/>
                    <a:pt x="-11255" y="3986"/>
                    <a:pt x="6614" y="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6678027" y="9512710"/>
              <a:ext cx="109655" cy="80595"/>
            </a:xfrm>
            <a:custGeom>
              <a:rect b="b" l="l" r="r" t="t"/>
              <a:pathLst>
                <a:path extrusionOk="0" h="80595" w="109655">
                  <a:moveTo>
                    <a:pt x="50646" y="5040"/>
                  </a:moveTo>
                  <a:cubicBezTo>
                    <a:pt x="64920" y="7153"/>
                    <a:pt x="79828" y="-9224"/>
                    <a:pt x="97697" y="7893"/>
                  </a:cubicBezTo>
                  <a:cubicBezTo>
                    <a:pt x="115566" y="25010"/>
                    <a:pt x="91988" y="28603"/>
                    <a:pt x="104147" y="39274"/>
                  </a:cubicBezTo>
                  <a:cubicBezTo>
                    <a:pt x="116306" y="49946"/>
                    <a:pt x="108376" y="68437"/>
                    <a:pt x="79934" y="64211"/>
                  </a:cubicBezTo>
                  <a:cubicBezTo>
                    <a:pt x="51492" y="59984"/>
                    <a:pt x="64920" y="88407"/>
                    <a:pt x="45042" y="78475"/>
                  </a:cubicBezTo>
                  <a:cubicBezTo>
                    <a:pt x="25059" y="68543"/>
                    <a:pt x="846" y="70656"/>
                    <a:pt x="106" y="60618"/>
                  </a:cubicBezTo>
                  <a:cubicBezTo>
                    <a:pt x="-634" y="50580"/>
                    <a:pt x="2221" y="41387"/>
                    <a:pt x="17975" y="30715"/>
                  </a:cubicBezTo>
                  <a:cubicBezTo>
                    <a:pt x="33623" y="20044"/>
                    <a:pt x="13745" y="10006"/>
                    <a:pt x="31508" y="3666"/>
                  </a:cubicBezTo>
                  <a:cubicBezTo>
                    <a:pt x="49377" y="-2779"/>
                    <a:pt x="36478" y="2926"/>
                    <a:pt x="50752" y="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6705628" y="9617649"/>
              <a:ext cx="57968" cy="47202"/>
            </a:xfrm>
            <a:custGeom>
              <a:rect b="b" l="l" r="r" t="t"/>
              <a:pathLst>
                <a:path extrusionOk="0" h="47202" w="57968">
                  <a:moveTo>
                    <a:pt x="25265" y="7770"/>
                  </a:moveTo>
                  <a:cubicBezTo>
                    <a:pt x="35204" y="22774"/>
                    <a:pt x="21036" y="22035"/>
                    <a:pt x="45989" y="28480"/>
                  </a:cubicBezTo>
                  <a:cubicBezTo>
                    <a:pt x="70942" y="34925"/>
                    <a:pt x="50958" y="49190"/>
                    <a:pt x="39539" y="46971"/>
                  </a:cubicBezTo>
                  <a:cubicBezTo>
                    <a:pt x="28120" y="44857"/>
                    <a:pt x="2427" y="49824"/>
                    <a:pt x="312" y="39891"/>
                  </a:cubicBezTo>
                  <a:cubicBezTo>
                    <a:pt x="-1803" y="29959"/>
                    <a:pt x="7396" y="22035"/>
                    <a:pt x="10991" y="12102"/>
                  </a:cubicBezTo>
                  <a:cubicBezTo>
                    <a:pt x="14586" y="2170"/>
                    <a:pt x="15220" y="-7128"/>
                    <a:pt x="25265" y="78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73" name="Google Shape;273;p7"/>
          <p:cNvGrpSpPr/>
          <p:nvPr/>
        </p:nvGrpSpPr>
        <p:grpSpPr>
          <a:xfrm>
            <a:off x="12331450" y="12736302"/>
            <a:ext cx="572065" cy="1821976"/>
            <a:chOff x="8220966" y="8490868"/>
            <a:chExt cx="381376" cy="1214650"/>
          </a:xfrm>
        </p:grpSpPr>
        <p:grpSp>
          <p:nvGrpSpPr>
            <p:cNvPr id="274" name="Google Shape;274;p7"/>
            <p:cNvGrpSpPr/>
            <p:nvPr/>
          </p:nvGrpSpPr>
          <p:grpSpPr>
            <a:xfrm>
              <a:off x="8220966" y="9008107"/>
              <a:ext cx="381376" cy="697411"/>
              <a:chOff x="8220966" y="9008107"/>
              <a:chExt cx="381376" cy="697411"/>
            </a:xfrm>
          </p:grpSpPr>
          <p:sp>
            <p:nvSpPr>
              <p:cNvPr id="275" name="Google Shape;275;p7"/>
              <p:cNvSpPr/>
              <p:nvPr/>
            </p:nvSpPr>
            <p:spPr>
              <a:xfrm>
                <a:off x="8220966" y="9008107"/>
                <a:ext cx="381058" cy="697305"/>
              </a:xfrm>
              <a:custGeom>
                <a:rect b="b" l="l" r="r" t="t"/>
                <a:pathLst>
                  <a:path extrusionOk="0" h="697305" w="381058">
                    <a:moveTo>
                      <a:pt x="219100" y="5001"/>
                    </a:moveTo>
                    <a:cubicBezTo>
                      <a:pt x="226713" y="-282"/>
                      <a:pt x="239084" y="-2290"/>
                      <a:pt x="246591" y="3522"/>
                    </a:cubicBezTo>
                    <a:cubicBezTo>
                      <a:pt x="264143" y="17152"/>
                      <a:pt x="301890" y="7114"/>
                      <a:pt x="304110" y="28141"/>
                    </a:cubicBezTo>
                    <a:cubicBezTo>
                      <a:pt x="305590" y="42405"/>
                      <a:pt x="311934" y="52654"/>
                      <a:pt x="328217" y="52126"/>
                    </a:cubicBezTo>
                    <a:cubicBezTo>
                      <a:pt x="343231" y="51598"/>
                      <a:pt x="345451" y="58255"/>
                      <a:pt x="330015" y="71462"/>
                    </a:cubicBezTo>
                    <a:cubicBezTo>
                      <a:pt x="354227" y="75900"/>
                      <a:pt x="365223" y="71462"/>
                      <a:pt x="365223" y="89002"/>
                    </a:cubicBezTo>
                    <a:cubicBezTo>
                      <a:pt x="365223" y="106542"/>
                      <a:pt x="391657" y="130739"/>
                      <a:pt x="376220" y="165924"/>
                    </a:cubicBezTo>
                    <a:cubicBezTo>
                      <a:pt x="360783" y="201109"/>
                      <a:pt x="338790" y="267043"/>
                      <a:pt x="352007" y="295677"/>
                    </a:cubicBezTo>
                    <a:cubicBezTo>
                      <a:pt x="365223" y="324312"/>
                      <a:pt x="369559" y="355059"/>
                      <a:pt x="360783" y="374818"/>
                    </a:cubicBezTo>
                    <a:cubicBezTo>
                      <a:pt x="352007" y="394577"/>
                      <a:pt x="374528" y="517356"/>
                      <a:pt x="332446" y="538383"/>
                    </a:cubicBezTo>
                    <a:cubicBezTo>
                      <a:pt x="316798" y="546413"/>
                      <a:pt x="318807" y="563953"/>
                      <a:pt x="317432" y="579380"/>
                    </a:cubicBezTo>
                    <a:cubicBezTo>
                      <a:pt x="316692" y="587833"/>
                      <a:pt x="305696" y="597025"/>
                      <a:pt x="304110" y="603682"/>
                    </a:cubicBezTo>
                    <a:lnTo>
                      <a:pt x="304110" y="603682"/>
                    </a:lnTo>
                    <a:cubicBezTo>
                      <a:pt x="301995" y="612557"/>
                      <a:pt x="305696" y="627562"/>
                      <a:pt x="295863" y="626928"/>
                    </a:cubicBezTo>
                    <a:cubicBezTo>
                      <a:pt x="288356" y="626505"/>
                      <a:pt x="277994" y="621856"/>
                      <a:pt x="269218" y="620060"/>
                    </a:cubicBezTo>
                    <a:cubicBezTo>
                      <a:pt x="251666" y="616362"/>
                      <a:pt x="233903" y="604738"/>
                      <a:pt x="218677" y="603365"/>
                    </a:cubicBezTo>
                    <a:cubicBezTo>
                      <a:pt x="190024" y="600829"/>
                      <a:pt x="201020" y="640980"/>
                      <a:pt x="198694" y="664649"/>
                    </a:cubicBezTo>
                    <a:cubicBezTo>
                      <a:pt x="196791" y="684725"/>
                      <a:pt x="179556" y="672574"/>
                      <a:pt x="167291" y="681449"/>
                    </a:cubicBezTo>
                    <a:cubicBezTo>
                      <a:pt x="172261" y="677751"/>
                      <a:pt x="149634" y="709238"/>
                      <a:pt x="134831" y="692227"/>
                    </a:cubicBezTo>
                    <a:cubicBezTo>
                      <a:pt x="123412" y="679125"/>
                      <a:pt x="105755" y="678174"/>
                      <a:pt x="90001" y="674264"/>
                    </a:cubicBezTo>
                    <a:cubicBezTo>
                      <a:pt x="87251" y="673524"/>
                      <a:pt x="83762" y="670777"/>
                      <a:pt x="83657" y="668981"/>
                    </a:cubicBezTo>
                    <a:cubicBezTo>
                      <a:pt x="82916" y="657359"/>
                      <a:pt x="69700" y="645735"/>
                      <a:pt x="59126" y="651336"/>
                    </a:cubicBezTo>
                    <a:cubicBezTo>
                      <a:pt x="54263" y="653871"/>
                      <a:pt x="57964" y="662324"/>
                      <a:pt x="52888" y="665917"/>
                    </a:cubicBezTo>
                    <a:cubicBezTo>
                      <a:pt x="51514" y="666868"/>
                      <a:pt x="48448" y="666762"/>
                      <a:pt x="47919" y="665917"/>
                    </a:cubicBezTo>
                    <a:cubicBezTo>
                      <a:pt x="37557" y="648483"/>
                      <a:pt x="38403" y="626294"/>
                      <a:pt x="50774" y="607908"/>
                    </a:cubicBezTo>
                    <a:cubicBezTo>
                      <a:pt x="55637" y="600723"/>
                      <a:pt x="58069" y="588255"/>
                      <a:pt x="54051" y="576527"/>
                    </a:cubicBezTo>
                    <a:cubicBezTo>
                      <a:pt x="53100" y="573674"/>
                      <a:pt x="58598" y="568919"/>
                      <a:pt x="57858" y="565749"/>
                    </a:cubicBezTo>
                    <a:cubicBezTo>
                      <a:pt x="51408" y="539968"/>
                      <a:pt x="44958" y="516722"/>
                      <a:pt x="58387" y="490835"/>
                    </a:cubicBezTo>
                    <a:cubicBezTo>
                      <a:pt x="63990" y="480057"/>
                      <a:pt x="55743" y="466004"/>
                      <a:pt x="57858" y="451952"/>
                    </a:cubicBezTo>
                    <a:cubicBezTo>
                      <a:pt x="59232" y="443181"/>
                      <a:pt x="46756" y="435679"/>
                      <a:pt x="51302" y="427121"/>
                    </a:cubicBezTo>
                    <a:cubicBezTo>
                      <a:pt x="59549" y="411799"/>
                      <a:pt x="72449" y="437159"/>
                      <a:pt x="80168" y="432721"/>
                    </a:cubicBezTo>
                    <a:cubicBezTo>
                      <a:pt x="88415" y="428072"/>
                      <a:pt x="73929" y="414124"/>
                      <a:pt x="75621" y="404086"/>
                    </a:cubicBezTo>
                    <a:cubicBezTo>
                      <a:pt x="80590" y="373445"/>
                      <a:pt x="72766" y="389505"/>
                      <a:pt x="58069" y="377459"/>
                    </a:cubicBezTo>
                    <a:cubicBezTo>
                      <a:pt x="51302" y="371965"/>
                      <a:pt x="64836" y="362667"/>
                      <a:pt x="62721" y="359708"/>
                    </a:cubicBezTo>
                    <a:cubicBezTo>
                      <a:pt x="56166" y="350305"/>
                      <a:pt x="43901" y="341851"/>
                      <a:pt x="56378" y="332236"/>
                    </a:cubicBezTo>
                    <a:cubicBezTo>
                      <a:pt x="94230" y="302968"/>
                      <a:pt x="68431" y="317866"/>
                      <a:pt x="60396" y="290394"/>
                    </a:cubicBezTo>
                    <a:cubicBezTo>
                      <a:pt x="58069" y="282575"/>
                      <a:pt x="68854" y="280673"/>
                      <a:pt x="68643" y="273488"/>
                    </a:cubicBezTo>
                    <a:cubicBezTo>
                      <a:pt x="68220" y="258379"/>
                      <a:pt x="55743" y="262605"/>
                      <a:pt x="50139" y="255420"/>
                    </a:cubicBezTo>
                    <a:cubicBezTo>
                      <a:pt x="41046" y="243903"/>
                      <a:pt x="46756" y="228793"/>
                      <a:pt x="53100" y="215480"/>
                    </a:cubicBezTo>
                    <a:cubicBezTo>
                      <a:pt x="57646" y="206076"/>
                      <a:pt x="51302" y="190860"/>
                      <a:pt x="47919" y="177335"/>
                    </a:cubicBezTo>
                    <a:cubicBezTo>
                      <a:pt x="45698" y="168460"/>
                      <a:pt x="34914" y="170784"/>
                      <a:pt x="31742" y="178498"/>
                    </a:cubicBezTo>
                    <a:cubicBezTo>
                      <a:pt x="24235" y="168143"/>
                      <a:pt x="2242" y="169306"/>
                      <a:pt x="4251" y="158845"/>
                    </a:cubicBezTo>
                    <a:cubicBezTo>
                      <a:pt x="7740" y="140988"/>
                      <a:pt x="1291" y="129999"/>
                      <a:pt x="22" y="113199"/>
                    </a:cubicBezTo>
                    <a:cubicBezTo>
                      <a:pt x="-613" y="104535"/>
                      <a:pt x="12816" y="102633"/>
                      <a:pt x="13133" y="96187"/>
                    </a:cubicBezTo>
                    <a:cubicBezTo>
                      <a:pt x="13661" y="85304"/>
                      <a:pt x="12710" y="72519"/>
                      <a:pt x="27407" y="77062"/>
                    </a:cubicBezTo>
                    <a:cubicBezTo>
                      <a:pt x="48025" y="83402"/>
                      <a:pt x="68114" y="96504"/>
                      <a:pt x="87992" y="91961"/>
                    </a:cubicBezTo>
                    <a:cubicBezTo>
                      <a:pt x="104275" y="88262"/>
                      <a:pt x="121826" y="82451"/>
                      <a:pt x="134620" y="68293"/>
                    </a:cubicBezTo>
                    <a:cubicBezTo>
                      <a:pt x="125315" y="78542"/>
                      <a:pt x="159573" y="58994"/>
                      <a:pt x="175433" y="36277"/>
                    </a:cubicBezTo>
                    <a:cubicBezTo>
                      <a:pt x="183151" y="25182"/>
                      <a:pt x="199963" y="28669"/>
                      <a:pt x="211382" y="21167"/>
                    </a:cubicBezTo>
                    <a:cubicBezTo>
                      <a:pt x="215929" y="18208"/>
                      <a:pt x="214660" y="8276"/>
                      <a:pt x="219312" y="500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8221072" y="9008213"/>
                <a:ext cx="381270" cy="697305"/>
              </a:xfrm>
              <a:custGeom>
                <a:rect b="b" l="l" r="r" t="t"/>
                <a:pathLst>
                  <a:path extrusionOk="0" h="697305" w="381270">
                    <a:moveTo>
                      <a:pt x="304110" y="603682"/>
                    </a:moveTo>
                    <a:cubicBezTo>
                      <a:pt x="301995" y="612557"/>
                      <a:pt x="305696" y="627562"/>
                      <a:pt x="295863" y="626928"/>
                    </a:cubicBezTo>
                    <a:cubicBezTo>
                      <a:pt x="288355" y="626505"/>
                      <a:pt x="277994" y="621856"/>
                      <a:pt x="269218" y="620060"/>
                    </a:cubicBezTo>
                    <a:cubicBezTo>
                      <a:pt x="251666" y="616362"/>
                      <a:pt x="233903" y="604738"/>
                      <a:pt x="218677" y="603365"/>
                    </a:cubicBezTo>
                    <a:cubicBezTo>
                      <a:pt x="190024" y="600829"/>
                      <a:pt x="201020" y="640980"/>
                      <a:pt x="198694" y="664649"/>
                    </a:cubicBezTo>
                    <a:cubicBezTo>
                      <a:pt x="196791" y="684725"/>
                      <a:pt x="179556" y="672573"/>
                      <a:pt x="167291" y="681449"/>
                    </a:cubicBezTo>
                    <a:cubicBezTo>
                      <a:pt x="172261" y="677751"/>
                      <a:pt x="149634" y="709238"/>
                      <a:pt x="134831" y="692227"/>
                    </a:cubicBezTo>
                    <a:cubicBezTo>
                      <a:pt x="123412" y="679124"/>
                      <a:pt x="105755" y="678174"/>
                      <a:pt x="90001" y="674264"/>
                    </a:cubicBezTo>
                    <a:cubicBezTo>
                      <a:pt x="87251" y="673524"/>
                      <a:pt x="83762" y="670777"/>
                      <a:pt x="83657" y="668981"/>
                    </a:cubicBezTo>
                    <a:cubicBezTo>
                      <a:pt x="82916" y="657358"/>
                      <a:pt x="69700" y="645735"/>
                      <a:pt x="59126" y="651336"/>
                    </a:cubicBezTo>
                    <a:cubicBezTo>
                      <a:pt x="54263" y="653871"/>
                      <a:pt x="57964" y="662324"/>
                      <a:pt x="52888" y="665916"/>
                    </a:cubicBezTo>
                    <a:cubicBezTo>
                      <a:pt x="51514" y="666868"/>
                      <a:pt x="48447" y="666762"/>
                      <a:pt x="47919" y="665916"/>
                    </a:cubicBezTo>
                    <a:cubicBezTo>
                      <a:pt x="37557" y="648483"/>
                      <a:pt x="38403" y="626293"/>
                      <a:pt x="50773" y="607908"/>
                    </a:cubicBezTo>
                    <a:cubicBezTo>
                      <a:pt x="55637" y="600723"/>
                      <a:pt x="58069" y="588255"/>
                      <a:pt x="54051" y="576527"/>
                    </a:cubicBezTo>
                    <a:cubicBezTo>
                      <a:pt x="53100" y="573674"/>
                      <a:pt x="58598" y="568919"/>
                      <a:pt x="57858" y="565749"/>
                    </a:cubicBezTo>
                    <a:cubicBezTo>
                      <a:pt x="51408" y="539968"/>
                      <a:pt x="44958" y="516722"/>
                      <a:pt x="58386" y="490835"/>
                    </a:cubicBezTo>
                    <a:cubicBezTo>
                      <a:pt x="63990" y="480057"/>
                      <a:pt x="55743" y="466004"/>
                      <a:pt x="57858" y="451951"/>
                    </a:cubicBezTo>
                    <a:cubicBezTo>
                      <a:pt x="59232" y="443181"/>
                      <a:pt x="46756" y="435679"/>
                      <a:pt x="51302" y="427121"/>
                    </a:cubicBezTo>
                    <a:cubicBezTo>
                      <a:pt x="59549" y="411799"/>
                      <a:pt x="72449" y="437159"/>
                      <a:pt x="80167" y="432721"/>
                    </a:cubicBezTo>
                    <a:cubicBezTo>
                      <a:pt x="88414" y="428072"/>
                      <a:pt x="73929" y="414124"/>
                      <a:pt x="75621" y="404086"/>
                    </a:cubicBezTo>
                    <a:cubicBezTo>
                      <a:pt x="80590" y="373444"/>
                      <a:pt x="72766" y="389505"/>
                      <a:pt x="58069" y="377459"/>
                    </a:cubicBezTo>
                    <a:cubicBezTo>
                      <a:pt x="51302" y="371965"/>
                      <a:pt x="64836" y="362667"/>
                      <a:pt x="62721" y="359708"/>
                    </a:cubicBezTo>
                    <a:cubicBezTo>
                      <a:pt x="56166" y="350304"/>
                      <a:pt x="43901" y="341851"/>
                      <a:pt x="56377" y="332236"/>
                    </a:cubicBezTo>
                    <a:cubicBezTo>
                      <a:pt x="94230" y="302968"/>
                      <a:pt x="68431" y="317866"/>
                      <a:pt x="60395" y="290394"/>
                    </a:cubicBezTo>
                    <a:cubicBezTo>
                      <a:pt x="58069" y="282575"/>
                      <a:pt x="68854" y="280673"/>
                      <a:pt x="68642" y="273488"/>
                    </a:cubicBezTo>
                    <a:cubicBezTo>
                      <a:pt x="68220" y="258379"/>
                      <a:pt x="55743" y="262605"/>
                      <a:pt x="50139" y="255420"/>
                    </a:cubicBezTo>
                    <a:cubicBezTo>
                      <a:pt x="41046" y="243903"/>
                      <a:pt x="46756" y="228793"/>
                      <a:pt x="53100" y="215480"/>
                    </a:cubicBezTo>
                    <a:cubicBezTo>
                      <a:pt x="57646" y="206076"/>
                      <a:pt x="51302" y="190860"/>
                      <a:pt x="47919" y="177335"/>
                    </a:cubicBezTo>
                    <a:cubicBezTo>
                      <a:pt x="45698" y="168460"/>
                      <a:pt x="34914" y="170784"/>
                      <a:pt x="31742" y="178498"/>
                    </a:cubicBezTo>
                    <a:cubicBezTo>
                      <a:pt x="24235" y="168143"/>
                      <a:pt x="2242" y="169305"/>
                      <a:pt x="4251" y="158845"/>
                    </a:cubicBezTo>
                    <a:cubicBezTo>
                      <a:pt x="7740" y="140988"/>
                      <a:pt x="1291" y="129999"/>
                      <a:pt x="22" y="113198"/>
                    </a:cubicBezTo>
                    <a:cubicBezTo>
                      <a:pt x="-613" y="104535"/>
                      <a:pt x="12815" y="102632"/>
                      <a:pt x="13133" y="96187"/>
                    </a:cubicBezTo>
                    <a:cubicBezTo>
                      <a:pt x="13661" y="85304"/>
                      <a:pt x="12710" y="72519"/>
                      <a:pt x="27407" y="77062"/>
                    </a:cubicBezTo>
                    <a:cubicBezTo>
                      <a:pt x="48025" y="83402"/>
                      <a:pt x="68114" y="96504"/>
                      <a:pt x="87992" y="91961"/>
                    </a:cubicBezTo>
                    <a:cubicBezTo>
                      <a:pt x="104274" y="88262"/>
                      <a:pt x="121826" y="82451"/>
                      <a:pt x="134620" y="68292"/>
                    </a:cubicBezTo>
                    <a:cubicBezTo>
                      <a:pt x="125315" y="78542"/>
                      <a:pt x="159573" y="58994"/>
                      <a:pt x="175433" y="36277"/>
                    </a:cubicBezTo>
                    <a:cubicBezTo>
                      <a:pt x="183151" y="25182"/>
                      <a:pt x="199963" y="28669"/>
                      <a:pt x="211382" y="21167"/>
                    </a:cubicBezTo>
                    <a:cubicBezTo>
                      <a:pt x="215928" y="18208"/>
                      <a:pt x="214660" y="8276"/>
                      <a:pt x="219312" y="5001"/>
                    </a:cubicBezTo>
                    <a:cubicBezTo>
                      <a:pt x="226925" y="-282"/>
                      <a:pt x="239295" y="-2290"/>
                      <a:pt x="246802" y="3522"/>
                    </a:cubicBezTo>
                    <a:cubicBezTo>
                      <a:pt x="264354" y="17152"/>
                      <a:pt x="302101" y="7114"/>
                      <a:pt x="304321" y="28141"/>
                    </a:cubicBezTo>
                    <a:cubicBezTo>
                      <a:pt x="305801" y="42405"/>
                      <a:pt x="312145" y="52654"/>
                      <a:pt x="328428" y="52126"/>
                    </a:cubicBezTo>
                    <a:cubicBezTo>
                      <a:pt x="343442" y="51598"/>
                      <a:pt x="345663" y="58255"/>
                      <a:pt x="330226" y="71462"/>
                    </a:cubicBezTo>
                    <a:cubicBezTo>
                      <a:pt x="354438" y="75900"/>
                      <a:pt x="365435" y="71462"/>
                      <a:pt x="365435" y="89002"/>
                    </a:cubicBezTo>
                    <a:cubicBezTo>
                      <a:pt x="365435" y="106542"/>
                      <a:pt x="391868" y="130739"/>
                      <a:pt x="376431" y="165924"/>
                    </a:cubicBezTo>
                    <a:cubicBezTo>
                      <a:pt x="360994" y="201109"/>
                      <a:pt x="339002" y="267042"/>
                      <a:pt x="352218" y="295677"/>
                    </a:cubicBezTo>
                    <a:cubicBezTo>
                      <a:pt x="365435" y="324312"/>
                      <a:pt x="369770" y="355059"/>
                      <a:pt x="360994" y="374818"/>
                    </a:cubicBezTo>
                    <a:cubicBezTo>
                      <a:pt x="352218" y="394576"/>
                      <a:pt x="374739" y="517356"/>
                      <a:pt x="332658" y="538383"/>
                    </a:cubicBezTo>
                    <a:cubicBezTo>
                      <a:pt x="317009" y="546413"/>
                      <a:pt x="319018" y="563953"/>
                      <a:pt x="317644" y="579380"/>
                    </a:cubicBezTo>
                    <a:cubicBezTo>
                      <a:pt x="316903" y="587833"/>
                      <a:pt x="305907" y="597025"/>
                      <a:pt x="304321" y="603682"/>
                    </a:cubicBezTo>
                    <a:lnTo>
                      <a:pt x="304321" y="6036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277" name="Google Shape;277;p7"/>
            <p:cNvSpPr/>
            <p:nvPr/>
          </p:nvSpPr>
          <p:spPr>
            <a:xfrm>
              <a:off x="8314190" y="8490868"/>
              <a:ext cx="232060" cy="489906"/>
            </a:xfrm>
            <a:custGeom>
              <a:rect b="b" l="l" r="r" t="t"/>
              <a:pathLst>
                <a:path extrusionOk="0" h="489906" w="232060">
                  <a:moveTo>
                    <a:pt x="125877" y="489907"/>
                  </a:moveTo>
                  <a:cubicBezTo>
                    <a:pt x="116361" y="484095"/>
                    <a:pt x="108748" y="478918"/>
                    <a:pt x="97434" y="479974"/>
                  </a:cubicBezTo>
                  <a:cubicBezTo>
                    <a:pt x="104942" y="447748"/>
                    <a:pt x="71213" y="455778"/>
                    <a:pt x="55987" y="444472"/>
                  </a:cubicBezTo>
                  <a:cubicBezTo>
                    <a:pt x="49220" y="439401"/>
                    <a:pt x="39070" y="430314"/>
                    <a:pt x="44462" y="420910"/>
                  </a:cubicBezTo>
                  <a:cubicBezTo>
                    <a:pt x="49115" y="412668"/>
                    <a:pt x="57256" y="407280"/>
                    <a:pt x="63283" y="399038"/>
                  </a:cubicBezTo>
                  <a:cubicBezTo>
                    <a:pt x="64763" y="397030"/>
                    <a:pt x="29871" y="377483"/>
                    <a:pt x="28179" y="369029"/>
                  </a:cubicBezTo>
                  <a:cubicBezTo>
                    <a:pt x="26276" y="359626"/>
                    <a:pt x="41396" y="354765"/>
                    <a:pt x="42559" y="345150"/>
                  </a:cubicBezTo>
                  <a:cubicBezTo>
                    <a:pt x="45943" y="316516"/>
                    <a:pt x="7773" y="336274"/>
                    <a:pt x="3649" y="332682"/>
                  </a:cubicBezTo>
                  <a:cubicBezTo>
                    <a:pt x="-8721" y="321587"/>
                    <a:pt x="13800" y="319369"/>
                    <a:pt x="20249" y="309436"/>
                  </a:cubicBezTo>
                  <a:cubicBezTo>
                    <a:pt x="21941" y="306795"/>
                    <a:pt x="7879" y="295383"/>
                    <a:pt x="20038" y="289783"/>
                  </a:cubicBezTo>
                  <a:cubicBezTo>
                    <a:pt x="29765" y="285345"/>
                    <a:pt x="31140" y="272561"/>
                    <a:pt x="25853" y="270658"/>
                  </a:cubicBezTo>
                  <a:cubicBezTo>
                    <a:pt x="1006" y="261783"/>
                    <a:pt x="372" y="241601"/>
                    <a:pt x="11685" y="221526"/>
                  </a:cubicBezTo>
                  <a:cubicBezTo>
                    <a:pt x="20673" y="205676"/>
                    <a:pt x="7350" y="200182"/>
                    <a:pt x="7033" y="192151"/>
                  </a:cubicBezTo>
                  <a:cubicBezTo>
                    <a:pt x="6504" y="175034"/>
                    <a:pt x="28814" y="168589"/>
                    <a:pt x="28391" y="147456"/>
                  </a:cubicBezTo>
                  <a:cubicBezTo>
                    <a:pt x="27756" y="116920"/>
                    <a:pt x="44462" y="144392"/>
                    <a:pt x="56622" y="126958"/>
                  </a:cubicBezTo>
                  <a:cubicBezTo>
                    <a:pt x="73327" y="103078"/>
                    <a:pt x="101664" y="107411"/>
                    <a:pt x="112660" y="96739"/>
                  </a:cubicBezTo>
                  <a:cubicBezTo>
                    <a:pt x="119638" y="89976"/>
                    <a:pt x="127568" y="83637"/>
                    <a:pt x="136450" y="78670"/>
                  </a:cubicBezTo>
                  <a:cubicBezTo>
                    <a:pt x="145649" y="73599"/>
                    <a:pt x="155376" y="90716"/>
                    <a:pt x="164786" y="85855"/>
                  </a:cubicBezTo>
                  <a:cubicBezTo>
                    <a:pt x="175042" y="80466"/>
                    <a:pt x="162037" y="69900"/>
                    <a:pt x="159923" y="62715"/>
                  </a:cubicBezTo>
                  <a:cubicBezTo>
                    <a:pt x="156116" y="49613"/>
                    <a:pt x="180541" y="42006"/>
                    <a:pt x="174725" y="27741"/>
                  </a:cubicBezTo>
                  <a:cubicBezTo>
                    <a:pt x="175148" y="27741"/>
                    <a:pt x="174197" y="27741"/>
                    <a:pt x="174725" y="27741"/>
                  </a:cubicBezTo>
                  <a:cubicBezTo>
                    <a:pt x="165844" y="23198"/>
                    <a:pt x="158865" y="11258"/>
                    <a:pt x="170813" y="3017"/>
                  </a:cubicBezTo>
                  <a:cubicBezTo>
                    <a:pt x="182867" y="-5225"/>
                    <a:pt x="193123" y="5235"/>
                    <a:pt x="196929" y="12737"/>
                  </a:cubicBezTo>
                  <a:cubicBezTo>
                    <a:pt x="215750" y="50036"/>
                    <a:pt x="204753" y="72119"/>
                    <a:pt x="204859" y="96105"/>
                  </a:cubicBezTo>
                  <a:cubicBezTo>
                    <a:pt x="204859" y="124739"/>
                    <a:pt x="221565" y="155698"/>
                    <a:pt x="229283" y="169117"/>
                  </a:cubicBezTo>
                  <a:cubicBezTo>
                    <a:pt x="236791" y="182219"/>
                    <a:pt x="226746" y="193314"/>
                    <a:pt x="226323" y="213178"/>
                  </a:cubicBezTo>
                  <a:cubicBezTo>
                    <a:pt x="225900" y="234099"/>
                    <a:pt x="227592" y="275096"/>
                    <a:pt x="215644" y="289044"/>
                  </a:cubicBezTo>
                  <a:cubicBezTo>
                    <a:pt x="197352" y="310493"/>
                    <a:pt x="199995" y="299504"/>
                    <a:pt x="191960" y="324863"/>
                  </a:cubicBezTo>
                  <a:cubicBezTo>
                    <a:pt x="186039" y="343671"/>
                    <a:pt x="190162" y="361422"/>
                    <a:pt x="189316" y="382132"/>
                  </a:cubicBezTo>
                  <a:cubicBezTo>
                    <a:pt x="188893" y="391747"/>
                    <a:pt x="171447" y="414570"/>
                    <a:pt x="171553" y="417529"/>
                  </a:cubicBezTo>
                  <a:cubicBezTo>
                    <a:pt x="172399" y="438661"/>
                    <a:pt x="158971" y="452186"/>
                    <a:pt x="143745" y="465499"/>
                  </a:cubicBezTo>
                  <a:cubicBezTo>
                    <a:pt x="120590" y="485681"/>
                    <a:pt x="161403" y="465710"/>
                    <a:pt x="141314" y="482828"/>
                  </a:cubicBezTo>
                  <a:cubicBezTo>
                    <a:pt x="135498" y="487794"/>
                    <a:pt x="129260" y="483779"/>
                    <a:pt x="125771" y="489907"/>
                  </a:cubicBezTo>
                  <a:lnTo>
                    <a:pt x="125771" y="4899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78" name="Google Shape;278;p7"/>
          <p:cNvGrpSpPr/>
          <p:nvPr/>
        </p:nvGrpSpPr>
        <p:grpSpPr>
          <a:xfrm>
            <a:off x="8368467" y="5513249"/>
            <a:ext cx="2469351" cy="3722990"/>
            <a:chOff x="5578978" y="3675499"/>
            <a:chExt cx="1646234" cy="2481993"/>
          </a:xfrm>
        </p:grpSpPr>
        <p:sp>
          <p:nvSpPr>
            <p:cNvPr id="279" name="Google Shape;279;p7"/>
            <p:cNvSpPr/>
            <p:nvPr/>
          </p:nvSpPr>
          <p:spPr>
            <a:xfrm>
              <a:off x="5755481" y="3675499"/>
              <a:ext cx="1469731" cy="2481993"/>
            </a:xfrm>
            <a:custGeom>
              <a:rect b="b" l="l" r="r" t="t"/>
              <a:pathLst>
                <a:path extrusionOk="0" h="2481993" w="1469731">
                  <a:moveTo>
                    <a:pt x="1213628" y="1615665"/>
                  </a:moveTo>
                  <a:cubicBezTo>
                    <a:pt x="1209187" y="1606683"/>
                    <a:pt x="1204958" y="1598759"/>
                    <a:pt x="1202526" y="1593264"/>
                  </a:cubicBezTo>
                  <a:cubicBezTo>
                    <a:pt x="1196500" y="1579423"/>
                    <a:pt x="1175247" y="1569702"/>
                    <a:pt x="1161396" y="1560192"/>
                  </a:cubicBezTo>
                  <a:cubicBezTo>
                    <a:pt x="1147545" y="1550683"/>
                    <a:pt x="1134434" y="1532403"/>
                    <a:pt x="1123121" y="1523739"/>
                  </a:cubicBezTo>
                  <a:cubicBezTo>
                    <a:pt x="1111807" y="1515075"/>
                    <a:pt x="1084951" y="1517610"/>
                    <a:pt x="1069303" y="1512433"/>
                  </a:cubicBezTo>
                  <a:cubicBezTo>
                    <a:pt x="1057567" y="1508523"/>
                    <a:pt x="1051857" y="1508312"/>
                    <a:pt x="1054500" y="1506516"/>
                  </a:cubicBezTo>
                  <a:cubicBezTo>
                    <a:pt x="1055346" y="1505882"/>
                    <a:pt x="1057144" y="1505354"/>
                    <a:pt x="1059787" y="1504614"/>
                  </a:cubicBezTo>
                  <a:cubicBezTo>
                    <a:pt x="1070254" y="1501972"/>
                    <a:pt x="1091084" y="1510637"/>
                    <a:pt x="1104089" y="1509792"/>
                  </a:cubicBezTo>
                  <a:cubicBezTo>
                    <a:pt x="1117094" y="1508946"/>
                    <a:pt x="1131791" y="1508101"/>
                    <a:pt x="1142259" y="1524584"/>
                  </a:cubicBezTo>
                  <a:cubicBezTo>
                    <a:pt x="1152726" y="1541067"/>
                    <a:pt x="1162242" y="1542758"/>
                    <a:pt x="1177891" y="1542758"/>
                  </a:cubicBezTo>
                  <a:cubicBezTo>
                    <a:pt x="1193539" y="1542758"/>
                    <a:pt x="1188252" y="1567060"/>
                    <a:pt x="1196077" y="1557551"/>
                  </a:cubicBezTo>
                  <a:cubicBezTo>
                    <a:pt x="1203901" y="1548041"/>
                    <a:pt x="1175247" y="1499437"/>
                    <a:pt x="1162242" y="1478621"/>
                  </a:cubicBezTo>
                  <a:cubicBezTo>
                    <a:pt x="1149237" y="1457806"/>
                    <a:pt x="1150083" y="1429171"/>
                    <a:pt x="1158753" y="1419662"/>
                  </a:cubicBezTo>
                  <a:cubicBezTo>
                    <a:pt x="1167423" y="1410152"/>
                    <a:pt x="1177785" y="1405397"/>
                    <a:pt x="1169220" y="1398846"/>
                  </a:cubicBezTo>
                  <a:cubicBezTo>
                    <a:pt x="1160550" y="1392295"/>
                    <a:pt x="1143210" y="1378876"/>
                    <a:pt x="1134434" y="1355419"/>
                  </a:cubicBezTo>
                  <a:cubicBezTo>
                    <a:pt x="1125764" y="1331962"/>
                    <a:pt x="1121429" y="1337245"/>
                    <a:pt x="1114451" y="1317275"/>
                  </a:cubicBezTo>
                  <a:cubicBezTo>
                    <a:pt x="1107472" y="1297305"/>
                    <a:pt x="1095313" y="1288641"/>
                    <a:pt x="1083154" y="1277335"/>
                  </a:cubicBezTo>
                  <a:cubicBezTo>
                    <a:pt x="1070994" y="1266029"/>
                    <a:pt x="1060527" y="1252187"/>
                    <a:pt x="1051011" y="1252187"/>
                  </a:cubicBezTo>
                  <a:cubicBezTo>
                    <a:pt x="1041495" y="1252187"/>
                    <a:pt x="1021512" y="1246165"/>
                    <a:pt x="1016331" y="1241727"/>
                  </a:cubicBezTo>
                  <a:cubicBezTo>
                    <a:pt x="1011150" y="1237395"/>
                    <a:pt x="1000682" y="1250391"/>
                    <a:pt x="1003325" y="1246059"/>
                  </a:cubicBezTo>
                  <a:cubicBezTo>
                    <a:pt x="1005969" y="1241727"/>
                    <a:pt x="1005017" y="1230421"/>
                    <a:pt x="997193" y="1220911"/>
                  </a:cubicBezTo>
                  <a:cubicBezTo>
                    <a:pt x="989369" y="1211402"/>
                    <a:pt x="979853" y="1180971"/>
                    <a:pt x="982390" y="1165333"/>
                  </a:cubicBezTo>
                  <a:cubicBezTo>
                    <a:pt x="987360" y="1135642"/>
                    <a:pt x="976364" y="1119370"/>
                    <a:pt x="969385" y="1102887"/>
                  </a:cubicBezTo>
                  <a:cubicBezTo>
                    <a:pt x="962407" y="1086404"/>
                    <a:pt x="958072" y="1038644"/>
                    <a:pt x="961561" y="990040"/>
                  </a:cubicBezTo>
                  <a:cubicBezTo>
                    <a:pt x="965050" y="941435"/>
                    <a:pt x="933753" y="950100"/>
                    <a:pt x="905417" y="887865"/>
                  </a:cubicBezTo>
                  <a:cubicBezTo>
                    <a:pt x="877080" y="825630"/>
                    <a:pt x="859952" y="844226"/>
                    <a:pt x="832144" y="817388"/>
                  </a:cubicBezTo>
                  <a:cubicBezTo>
                    <a:pt x="804336" y="790444"/>
                    <a:pt x="790485" y="791395"/>
                    <a:pt x="773991" y="802595"/>
                  </a:cubicBezTo>
                  <a:cubicBezTo>
                    <a:pt x="757496" y="813901"/>
                    <a:pt x="736667" y="811260"/>
                    <a:pt x="725354" y="806928"/>
                  </a:cubicBezTo>
                  <a:cubicBezTo>
                    <a:pt x="714040" y="802595"/>
                    <a:pt x="686444" y="797418"/>
                    <a:pt x="655993" y="786218"/>
                  </a:cubicBezTo>
                  <a:cubicBezTo>
                    <a:pt x="625647" y="774912"/>
                    <a:pt x="655041" y="778293"/>
                    <a:pt x="677668" y="785267"/>
                  </a:cubicBezTo>
                  <a:cubicBezTo>
                    <a:pt x="700295" y="792241"/>
                    <a:pt x="727997" y="772270"/>
                    <a:pt x="741848" y="756632"/>
                  </a:cubicBezTo>
                  <a:cubicBezTo>
                    <a:pt x="755699" y="740995"/>
                    <a:pt x="776634" y="747968"/>
                    <a:pt x="786150" y="749659"/>
                  </a:cubicBezTo>
                  <a:cubicBezTo>
                    <a:pt x="795666" y="751349"/>
                    <a:pt x="823368" y="743530"/>
                    <a:pt x="825165" y="733176"/>
                  </a:cubicBezTo>
                  <a:cubicBezTo>
                    <a:pt x="826857" y="722715"/>
                    <a:pt x="796618" y="711515"/>
                    <a:pt x="789639" y="707183"/>
                  </a:cubicBezTo>
                  <a:cubicBezTo>
                    <a:pt x="782661" y="702850"/>
                    <a:pt x="800953" y="684571"/>
                    <a:pt x="797463" y="682035"/>
                  </a:cubicBezTo>
                  <a:cubicBezTo>
                    <a:pt x="793974" y="679393"/>
                    <a:pt x="763629" y="683726"/>
                    <a:pt x="747135" y="689009"/>
                  </a:cubicBezTo>
                  <a:cubicBezTo>
                    <a:pt x="730640" y="694186"/>
                    <a:pt x="723662" y="694186"/>
                    <a:pt x="736667" y="682035"/>
                  </a:cubicBezTo>
                  <a:cubicBezTo>
                    <a:pt x="749672" y="669884"/>
                    <a:pt x="769656" y="668193"/>
                    <a:pt x="795666" y="668193"/>
                  </a:cubicBezTo>
                  <a:cubicBezTo>
                    <a:pt x="821676" y="668193"/>
                    <a:pt x="834787" y="657733"/>
                    <a:pt x="852127" y="654352"/>
                  </a:cubicBezTo>
                  <a:cubicBezTo>
                    <a:pt x="869468" y="650970"/>
                    <a:pt x="845149" y="611876"/>
                    <a:pt x="885116" y="592751"/>
                  </a:cubicBezTo>
                  <a:cubicBezTo>
                    <a:pt x="925083" y="573626"/>
                    <a:pt x="913241" y="553127"/>
                    <a:pt x="926775" y="535799"/>
                  </a:cubicBezTo>
                  <a:cubicBezTo>
                    <a:pt x="961349" y="491738"/>
                    <a:pt x="933753" y="476311"/>
                    <a:pt x="970125" y="441654"/>
                  </a:cubicBezTo>
                  <a:cubicBezTo>
                    <a:pt x="1006392" y="406997"/>
                    <a:pt x="1031768" y="334407"/>
                    <a:pt x="938723" y="330603"/>
                  </a:cubicBezTo>
                  <a:cubicBezTo>
                    <a:pt x="845783" y="326799"/>
                    <a:pt x="863441" y="311901"/>
                    <a:pt x="830346" y="316867"/>
                  </a:cubicBezTo>
                  <a:cubicBezTo>
                    <a:pt x="786361" y="323418"/>
                    <a:pt x="792917" y="288233"/>
                    <a:pt x="741214" y="304188"/>
                  </a:cubicBezTo>
                  <a:cubicBezTo>
                    <a:pt x="689510" y="320143"/>
                    <a:pt x="692788" y="301440"/>
                    <a:pt x="654301" y="325637"/>
                  </a:cubicBezTo>
                  <a:cubicBezTo>
                    <a:pt x="615814" y="349834"/>
                    <a:pt x="601540" y="347615"/>
                    <a:pt x="620149" y="334935"/>
                  </a:cubicBezTo>
                  <a:cubicBezTo>
                    <a:pt x="638864" y="322256"/>
                    <a:pt x="664980" y="299539"/>
                    <a:pt x="656416" y="297003"/>
                  </a:cubicBezTo>
                  <a:cubicBezTo>
                    <a:pt x="629982" y="289289"/>
                    <a:pt x="610210" y="300807"/>
                    <a:pt x="614651" y="294784"/>
                  </a:cubicBezTo>
                  <a:cubicBezTo>
                    <a:pt x="619092" y="288761"/>
                    <a:pt x="653032" y="274602"/>
                    <a:pt x="660328" y="287071"/>
                  </a:cubicBezTo>
                  <a:cubicBezTo>
                    <a:pt x="664134" y="293622"/>
                    <a:pt x="713723" y="248081"/>
                    <a:pt x="701564" y="248609"/>
                  </a:cubicBezTo>
                  <a:cubicBezTo>
                    <a:pt x="689510" y="249138"/>
                    <a:pt x="657367" y="260655"/>
                    <a:pt x="624590" y="238149"/>
                  </a:cubicBezTo>
                  <a:cubicBezTo>
                    <a:pt x="615814" y="232126"/>
                    <a:pt x="661385" y="241953"/>
                    <a:pt x="663605" y="240368"/>
                  </a:cubicBezTo>
                  <a:cubicBezTo>
                    <a:pt x="665826" y="238677"/>
                    <a:pt x="663394" y="230224"/>
                    <a:pt x="690567" y="208458"/>
                  </a:cubicBezTo>
                  <a:cubicBezTo>
                    <a:pt x="726834" y="179295"/>
                    <a:pt x="747240" y="171054"/>
                    <a:pt x="760986" y="157318"/>
                  </a:cubicBezTo>
                  <a:cubicBezTo>
                    <a:pt x="774731" y="143581"/>
                    <a:pt x="815861" y="131958"/>
                    <a:pt x="824848" y="119913"/>
                  </a:cubicBezTo>
                  <a:cubicBezTo>
                    <a:pt x="866613" y="63807"/>
                    <a:pt x="809411" y="103430"/>
                    <a:pt x="841871" y="62222"/>
                  </a:cubicBezTo>
                  <a:cubicBezTo>
                    <a:pt x="874331" y="21013"/>
                    <a:pt x="824848" y="39716"/>
                    <a:pt x="809411" y="28727"/>
                  </a:cubicBezTo>
                  <a:cubicBezTo>
                    <a:pt x="793974" y="17738"/>
                    <a:pt x="807085" y="42780"/>
                    <a:pt x="766484" y="33693"/>
                  </a:cubicBezTo>
                  <a:cubicBezTo>
                    <a:pt x="744491" y="28727"/>
                    <a:pt x="729794" y="48486"/>
                    <a:pt x="696066" y="35384"/>
                  </a:cubicBezTo>
                  <a:cubicBezTo>
                    <a:pt x="676294" y="27670"/>
                    <a:pt x="685069" y="49648"/>
                    <a:pt x="650918" y="38659"/>
                  </a:cubicBezTo>
                  <a:cubicBezTo>
                    <a:pt x="637278" y="34221"/>
                    <a:pt x="632731" y="55142"/>
                    <a:pt x="629982" y="40878"/>
                  </a:cubicBezTo>
                  <a:cubicBezTo>
                    <a:pt x="627233" y="26613"/>
                    <a:pt x="619515" y="19428"/>
                    <a:pt x="605241" y="33165"/>
                  </a:cubicBezTo>
                  <a:cubicBezTo>
                    <a:pt x="590967" y="46901"/>
                    <a:pt x="601435" y="28727"/>
                    <a:pt x="592024" y="19957"/>
                  </a:cubicBezTo>
                  <a:cubicBezTo>
                    <a:pt x="582720" y="11187"/>
                    <a:pt x="582720" y="27670"/>
                    <a:pt x="570561" y="11187"/>
                  </a:cubicBezTo>
                  <a:cubicBezTo>
                    <a:pt x="558507" y="-5296"/>
                    <a:pt x="560833" y="-2232"/>
                    <a:pt x="545290" y="11715"/>
                  </a:cubicBezTo>
                  <a:cubicBezTo>
                    <a:pt x="517800" y="36440"/>
                    <a:pt x="544762" y="36968"/>
                    <a:pt x="535352" y="50176"/>
                  </a:cubicBezTo>
                  <a:cubicBezTo>
                    <a:pt x="526047" y="63384"/>
                    <a:pt x="503420" y="82614"/>
                    <a:pt x="521078" y="93603"/>
                  </a:cubicBezTo>
                  <a:cubicBezTo>
                    <a:pt x="538629" y="104592"/>
                    <a:pt x="537255" y="107128"/>
                    <a:pt x="497393" y="98041"/>
                  </a:cubicBezTo>
                  <a:cubicBezTo>
                    <a:pt x="439663" y="84833"/>
                    <a:pt x="510081" y="146434"/>
                    <a:pt x="472652" y="139249"/>
                  </a:cubicBezTo>
                  <a:cubicBezTo>
                    <a:pt x="448545" y="134600"/>
                    <a:pt x="446219" y="136502"/>
                    <a:pt x="481428" y="182676"/>
                  </a:cubicBezTo>
                  <a:cubicBezTo>
                    <a:pt x="516637" y="228851"/>
                    <a:pt x="468423" y="180563"/>
                    <a:pt x="461021" y="190918"/>
                  </a:cubicBezTo>
                  <a:cubicBezTo>
                    <a:pt x="437337" y="224413"/>
                    <a:pt x="422006" y="173801"/>
                    <a:pt x="422006" y="193665"/>
                  </a:cubicBezTo>
                  <a:cubicBezTo>
                    <a:pt x="422006" y="247553"/>
                    <a:pt x="402234" y="165031"/>
                    <a:pt x="389017" y="205711"/>
                  </a:cubicBezTo>
                  <a:cubicBezTo>
                    <a:pt x="375800" y="246391"/>
                    <a:pt x="426447" y="228851"/>
                    <a:pt x="387325" y="247447"/>
                  </a:cubicBezTo>
                  <a:cubicBezTo>
                    <a:pt x="359412" y="260866"/>
                    <a:pt x="424226" y="293622"/>
                    <a:pt x="405511" y="295312"/>
                  </a:cubicBezTo>
                  <a:cubicBezTo>
                    <a:pt x="386797" y="297003"/>
                    <a:pt x="374743" y="261817"/>
                    <a:pt x="362055" y="294256"/>
                  </a:cubicBezTo>
                  <a:cubicBezTo>
                    <a:pt x="349367" y="326694"/>
                    <a:pt x="353808" y="353109"/>
                    <a:pt x="374743" y="338211"/>
                  </a:cubicBezTo>
                  <a:cubicBezTo>
                    <a:pt x="395678" y="323418"/>
                    <a:pt x="391237" y="353004"/>
                    <a:pt x="406146" y="339267"/>
                  </a:cubicBezTo>
                  <a:cubicBezTo>
                    <a:pt x="421054" y="325531"/>
                    <a:pt x="439663" y="343071"/>
                    <a:pt x="381404" y="356807"/>
                  </a:cubicBezTo>
                  <a:cubicBezTo>
                    <a:pt x="371042" y="359238"/>
                    <a:pt x="436385" y="373819"/>
                    <a:pt x="393458" y="382695"/>
                  </a:cubicBezTo>
                  <a:cubicBezTo>
                    <a:pt x="372523" y="387027"/>
                    <a:pt x="376012" y="398016"/>
                    <a:pt x="385211" y="407948"/>
                  </a:cubicBezTo>
                  <a:cubicBezTo>
                    <a:pt x="405617" y="429926"/>
                    <a:pt x="373157" y="407419"/>
                    <a:pt x="366496" y="413970"/>
                  </a:cubicBezTo>
                  <a:cubicBezTo>
                    <a:pt x="349473" y="430982"/>
                    <a:pt x="372523" y="444190"/>
                    <a:pt x="356557" y="438695"/>
                  </a:cubicBezTo>
                  <a:cubicBezTo>
                    <a:pt x="340591" y="433201"/>
                    <a:pt x="319656" y="477156"/>
                    <a:pt x="332873" y="474938"/>
                  </a:cubicBezTo>
                  <a:cubicBezTo>
                    <a:pt x="346089" y="472718"/>
                    <a:pt x="352645" y="484870"/>
                    <a:pt x="337842" y="491949"/>
                  </a:cubicBezTo>
                  <a:cubicBezTo>
                    <a:pt x="323040" y="499134"/>
                    <a:pt x="329595" y="505685"/>
                    <a:pt x="292166" y="500719"/>
                  </a:cubicBezTo>
                  <a:cubicBezTo>
                    <a:pt x="254736" y="495753"/>
                    <a:pt x="256957" y="519421"/>
                    <a:pt x="289945" y="526606"/>
                  </a:cubicBezTo>
                  <a:cubicBezTo>
                    <a:pt x="322934" y="533791"/>
                    <a:pt x="346301" y="528086"/>
                    <a:pt x="363853" y="541293"/>
                  </a:cubicBezTo>
                  <a:cubicBezTo>
                    <a:pt x="381404" y="554501"/>
                    <a:pt x="263512" y="518893"/>
                    <a:pt x="302633" y="554607"/>
                  </a:cubicBezTo>
                  <a:cubicBezTo>
                    <a:pt x="341649" y="590320"/>
                    <a:pt x="348310" y="593596"/>
                    <a:pt x="377492" y="561792"/>
                  </a:cubicBezTo>
                  <a:cubicBezTo>
                    <a:pt x="393564" y="544146"/>
                    <a:pt x="384682" y="565067"/>
                    <a:pt x="440298" y="519421"/>
                  </a:cubicBezTo>
                  <a:cubicBezTo>
                    <a:pt x="445796" y="514878"/>
                    <a:pt x="418199" y="553339"/>
                    <a:pt x="397370" y="569400"/>
                  </a:cubicBezTo>
                  <a:cubicBezTo>
                    <a:pt x="380347" y="582607"/>
                    <a:pt x="363853" y="604585"/>
                    <a:pt x="373686" y="605642"/>
                  </a:cubicBezTo>
                  <a:cubicBezTo>
                    <a:pt x="383625" y="606698"/>
                    <a:pt x="415133" y="612404"/>
                    <a:pt x="423063" y="606275"/>
                  </a:cubicBezTo>
                  <a:cubicBezTo>
                    <a:pt x="430887" y="600147"/>
                    <a:pt x="413336" y="624344"/>
                    <a:pt x="392401" y="617793"/>
                  </a:cubicBezTo>
                  <a:cubicBezTo>
                    <a:pt x="371465" y="611242"/>
                    <a:pt x="345138" y="628782"/>
                    <a:pt x="353385" y="633748"/>
                  </a:cubicBezTo>
                  <a:cubicBezTo>
                    <a:pt x="361632" y="638714"/>
                    <a:pt x="328644" y="658473"/>
                    <a:pt x="343446" y="663439"/>
                  </a:cubicBezTo>
                  <a:cubicBezTo>
                    <a:pt x="358249" y="668405"/>
                    <a:pt x="338477" y="667242"/>
                    <a:pt x="343975" y="697567"/>
                  </a:cubicBezTo>
                  <a:cubicBezTo>
                    <a:pt x="349473" y="727787"/>
                    <a:pt x="320819" y="697250"/>
                    <a:pt x="307709" y="751983"/>
                  </a:cubicBezTo>
                  <a:cubicBezTo>
                    <a:pt x="286773" y="838838"/>
                    <a:pt x="350636" y="768467"/>
                    <a:pt x="313735" y="807456"/>
                  </a:cubicBezTo>
                  <a:cubicBezTo>
                    <a:pt x="276834" y="846445"/>
                    <a:pt x="288994" y="868529"/>
                    <a:pt x="270279" y="896529"/>
                  </a:cubicBezTo>
                  <a:cubicBezTo>
                    <a:pt x="251564" y="924529"/>
                    <a:pt x="249344" y="942175"/>
                    <a:pt x="285716" y="930658"/>
                  </a:cubicBezTo>
                  <a:cubicBezTo>
                    <a:pt x="321982" y="919141"/>
                    <a:pt x="290157" y="909208"/>
                    <a:pt x="314898" y="871276"/>
                  </a:cubicBezTo>
                  <a:cubicBezTo>
                    <a:pt x="339640" y="833343"/>
                    <a:pt x="318705" y="827849"/>
                    <a:pt x="345667" y="813056"/>
                  </a:cubicBezTo>
                  <a:cubicBezTo>
                    <a:pt x="372629" y="798263"/>
                    <a:pt x="336362" y="734444"/>
                    <a:pt x="352222" y="737191"/>
                  </a:cubicBezTo>
                  <a:cubicBezTo>
                    <a:pt x="368188" y="739938"/>
                    <a:pt x="397899" y="688269"/>
                    <a:pt x="426447" y="682775"/>
                  </a:cubicBezTo>
                  <a:cubicBezTo>
                    <a:pt x="398956" y="711409"/>
                    <a:pt x="343975" y="754202"/>
                    <a:pt x="365333" y="778927"/>
                  </a:cubicBezTo>
                  <a:cubicBezTo>
                    <a:pt x="386797" y="803652"/>
                    <a:pt x="372523" y="760753"/>
                    <a:pt x="398850" y="778927"/>
                  </a:cubicBezTo>
                  <a:cubicBezTo>
                    <a:pt x="425283" y="797101"/>
                    <a:pt x="441778" y="702533"/>
                    <a:pt x="456052" y="710775"/>
                  </a:cubicBezTo>
                  <a:cubicBezTo>
                    <a:pt x="470326" y="719017"/>
                    <a:pt x="429090" y="751983"/>
                    <a:pt x="448333" y="759168"/>
                  </a:cubicBezTo>
                  <a:cubicBezTo>
                    <a:pt x="467577" y="766353"/>
                    <a:pt x="475507" y="785901"/>
                    <a:pt x="495384" y="785901"/>
                  </a:cubicBezTo>
                  <a:cubicBezTo>
                    <a:pt x="455629" y="785901"/>
                    <a:pt x="430359" y="756844"/>
                    <a:pt x="435222" y="788331"/>
                  </a:cubicBezTo>
                  <a:cubicBezTo>
                    <a:pt x="441778" y="831230"/>
                    <a:pt x="416508" y="841056"/>
                    <a:pt x="436280" y="860921"/>
                  </a:cubicBezTo>
                  <a:cubicBezTo>
                    <a:pt x="456052" y="880680"/>
                    <a:pt x="470326" y="917028"/>
                    <a:pt x="446113" y="916394"/>
                  </a:cubicBezTo>
                  <a:cubicBezTo>
                    <a:pt x="421900" y="915865"/>
                    <a:pt x="434059" y="953270"/>
                    <a:pt x="378972" y="997225"/>
                  </a:cubicBezTo>
                  <a:cubicBezTo>
                    <a:pt x="346724" y="1023007"/>
                    <a:pt x="381193" y="1057664"/>
                    <a:pt x="369668" y="1063792"/>
                  </a:cubicBezTo>
                  <a:cubicBezTo>
                    <a:pt x="358143" y="1069815"/>
                    <a:pt x="363218" y="1023640"/>
                    <a:pt x="349896" y="1031882"/>
                  </a:cubicBezTo>
                  <a:cubicBezTo>
                    <a:pt x="323991" y="1047837"/>
                    <a:pt x="368082" y="1143461"/>
                    <a:pt x="375800" y="1140714"/>
                  </a:cubicBezTo>
                  <a:cubicBezTo>
                    <a:pt x="391978" y="1134903"/>
                    <a:pt x="354865" y="1095068"/>
                    <a:pt x="382356" y="1084607"/>
                  </a:cubicBezTo>
                  <a:cubicBezTo>
                    <a:pt x="409846" y="1074147"/>
                    <a:pt x="438500" y="1157726"/>
                    <a:pt x="460493" y="1145680"/>
                  </a:cubicBezTo>
                  <a:cubicBezTo>
                    <a:pt x="482485" y="1133635"/>
                    <a:pt x="454994" y="1092955"/>
                    <a:pt x="462184" y="1087989"/>
                  </a:cubicBezTo>
                  <a:cubicBezTo>
                    <a:pt x="469374" y="1083022"/>
                    <a:pt x="502891" y="1129725"/>
                    <a:pt x="511667" y="1125921"/>
                  </a:cubicBezTo>
                  <a:cubicBezTo>
                    <a:pt x="520443" y="1122118"/>
                    <a:pt x="534294" y="1136910"/>
                    <a:pt x="551317" y="1119370"/>
                  </a:cubicBezTo>
                  <a:cubicBezTo>
                    <a:pt x="568340" y="1101830"/>
                    <a:pt x="596994" y="1120427"/>
                    <a:pt x="604078" y="1098449"/>
                  </a:cubicBezTo>
                  <a:cubicBezTo>
                    <a:pt x="611268" y="1076471"/>
                    <a:pt x="610105" y="1083022"/>
                    <a:pt x="642036" y="1085241"/>
                  </a:cubicBezTo>
                  <a:cubicBezTo>
                    <a:pt x="673967" y="1087460"/>
                    <a:pt x="700401" y="1103415"/>
                    <a:pt x="695960" y="1108910"/>
                  </a:cubicBezTo>
                  <a:cubicBezTo>
                    <a:pt x="691519" y="1114404"/>
                    <a:pt x="657896" y="1092532"/>
                    <a:pt x="660751" y="1109438"/>
                  </a:cubicBezTo>
                  <a:cubicBezTo>
                    <a:pt x="666249" y="1142404"/>
                    <a:pt x="645102" y="1107853"/>
                    <a:pt x="638652" y="1118736"/>
                  </a:cubicBezTo>
                  <a:cubicBezTo>
                    <a:pt x="625436" y="1141242"/>
                    <a:pt x="597945" y="1170933"/>
                    <a:pt x="596888" y="1187417"/>
                  </a:cubicBezTo>
                  <a:cubicBezTo>
                    <a:pt x="595831" y="1203900"/>
                    <a:pt x="568234" y="1209394"/>
                    <a:pt x="600694" y="1249546"/>
                  </a:cubicBezTo>
                  <a:cubicBezTo>
                    <a:pt x="633154" y="1289697"/>
                    <a:pt x="598474" y="1294558"/>
                    <a:pt x="618880" y="1314951"/>
                  </a:cubicBezTo>
                  <a:cubicBezTo>
                    <a:pt x="625436" y="1321502"/>
                    <a:pt x="660645" y="1272052"/>
                    <a:pt x="639181" y="1316641"/>
                  </a:cubicBezTo>
                  <a:cubicBezTo>
                    <a:pt x="630828" y="1333970"/>
                    <a:pt x="614440" y="1330377"/>
                    <a:pt x="628185" y="1351827"/>
                  </a:cubicBezTo>
                  <a:cubicBezTo>
                    <a:pt x="641930" y="1373276"/>
                    <a:pt x="638652" y="1343585"/>
                    <a:pt x="652927" y="1347389"/>
                  </a:cubicBezTo>
                  <a:cubicBezTo>
                    <a:pt x="667201" y="1351193"/>
                    <a:pt x="677351" y="1292762"/>
                    <a:pt x="676082" y="1316007"/>
                  </a:cubicBezTo>
                  <a:cubicBezTo>
                    <a:pt x="672804" y="1374227"/>
                    <a:pt x="706533" y="1286211"/>
                    <a:pt x="706850" y="1306075"/>
                  </a:cubicBezTo>
                  <a:cubicBezTo>
                    <a:pt x="707908" y="1359963"/>
                    <a:pt x="688136" y="1358800"/>
                    <a:pt x="687078" y="1369895"/>
                  </a:cubicBezTo>
                  <a:cubicBezTo>
                    <a:pt x="686021" y="1380884"/>
                    <a:pt x="709599" y="1387435"/>
                    <a:pt x="690356" y="1395148"/>
                  </a:cubicBezTo>
                  <a:cubicBezTo>
                    <a:pt x="671113" y="1402861"/>
                    <a:pt x="662865" y="1397367"/>
                    <a:pt x="658425" y="1417126"/>
                  </a:cubicBezTo>
                  <a:cubicBezTo>
                    <a:pt x="653984" y="1436884"/>
                    <a:pt x="640873" y="1453368"/>
                    <a:pt x="677139" y="1455587"/>
                  </a:cubicBezTo>
                  <a:cubicBezTo>
                    <a:pt x="713406" y="1457806"/>
                    <a:pt x="687078" y="1466575"/>
                    <a:pt x="673333" y="1469323"/>
                  </a:cubicBezTo>
                  <a:cubicBezTo>
                    <a:pt x="659588" y="1472070"/>
                    <a:pt x="618563" y="1504931"/>
                    <a:pt x="630405" y="1514969"/>
                  </a:cubicBezTo>
                  <a:cubicBezTo>
                    <a:pt x="655147" y="1535890"/>
                    <a:pt x="653032" y="1597385"/>
                    <a:pt x="695960" y="1571075"/>
                  </a:cubicBezTo>
                  <a:cubicBezTo>
                    <a:pt x="672804" y="1590834"/>
                    <a:pt x="662548" y="1602246"/>
                    <a:pt x="642565" y="1556177"/>
                  </a:cubicBezTo>
                  <a:cubicBezTo>
                    <a:pt x="635375" y="1539694"/>
                    <a:pt x="610105" y="1542441"/>
                    <a:pt x="621101" y="1571075"/>
                  </a:cubicBezTo>
                  <a:cubicBezTo>
                    <a:pt x="632097" y="1599710"/>
                    <a:pt x="632097" y="1607317"/>
                    <a:pt x="597417" y="1576570"/>
                  </a:cubicBezTo>
                  <a:cubicBezTo>
                    <a:pt x="562736" y="1545822"/>
                    <a:pt x="536092" y="1573611"/>
                    <a:pt x="514311" y="1560615"/>
                  </a:cubicBezTo>
                  <a:cubicBezTo>
                    <a:pt x="469163" y="1533671"/>
                    <a:pt x="515368" y="1573294"/>
                    <a:pt x="472546" y="1571075"/>
                  </a:cubicBezTo>
                  <a:cubicBezTo>
                    <a:pt x="442835" y="1569596"/>
                    <a:pt x="405511" y="1598336"/>
                    <a:pt x="393986" y="1615348"/>
                  </a:cubicBezTo>
                  <a:cubicBezTo>
                    <a:pt x="382462" y="1632359"/>
                    <a:pt x="344926" y="1648103"/>
                    <a:pt x="328432" y="1661205"/>
                  </a:cubicBezTo>
                  <a:cubicBezTo>
                    <a:pt x="311938" y="1674413"/>
                    <a:pt x="288254" y="1690368"/>
                    <a:pt x="325154" y="1683183"/>
                  </a:cubicBezTo>
                  <a:cubicBezTo>
                    <a:pt x="362055" y="1675998"/>
                    <a:pt x="342706" y="1709070"/>
                    <a:pt x="357086" y="1689205"/>
                  </a:cubicBezTo>
                  <a:cubicBezTo>
                    <a:pt x="371360" y="1669447"/>
                    <a:pt x="379924" y="1668813"/>
                    <a:pt x="414287" y="1666699"/>
                  </a:cubicBezTo>
                  <a:cubicBezTo>
                    <a:pt x="467048" y="1663424"/>
                    <a:pt x="420948" y="1672194"/>
                    <a:pt x="418728" y="1694172"/>
                  </a:cubicBezTo>
                  <a:cubicBezTo>
                    <a:pt x="416508" y="1716149"/>
                    <a:pt x="437971" y="1710655"/>
                    <a:pt x="434059" y="1728301"/>
                  </a:cubicBezTo>
                  <a:cubicBezTo>
                    <a:pt x="430253" y="1745840"/>
                    <a:pt x="414287" y="1730519"/>
                    <a:pt x="413124" y="1753554"/>
                  </a:cubicBezTo>
                  <a:cubicBezTo>
                    <a:pt x="412067" y="1776694"/>
                    <a:pt x="445055" y="1767818"/>
                    <a:pt x="435222" y="1776694"/>
                  </a:cubicBezTo>
                  <a:cubicBezTo>
                    <a:pt x="425389" y="1785569"/>
                    <a:pt x="406569" y="1850340"/>
                    <a:pt x="345032" y="1871261"/>
                  </a:cubicBezTo>
                  <a:cubicBezTo>
                    <a:pt x="283390" y="1892182"/>
                    <a:pt x="314687" y="1867669"/>
                    <a:pt x="272394" y="1891548"/>
                  </a:cubicBezTo>
                  <a:cubicBezTo>
                    <a:pt x="215192" y="1923987"/>
                    <a:pt x="227246" y="1892077"/>
                    <a:pt x="214029" y="1903065"/>
                  </a:cubicBezTo>
                  <a:cubicBezTo>
                    <a:pt x="200813" y="1914054"/>
                    <a:pt x="163383" y="1918492"/>
                    <a:pt x="166132" y="1933813"/>
                  </a:cubicBezTo>
                  <a:cubicBezTo>
                    <a:pt x="168881" y="1949240"/>
                    <a:pt x="190874" y="1919549"/>
                    <a:pt x="195314" y="1947021"/>
                  </a:cubicBezTo>
                  <a:cubicBezTo>
                    <a:pt x="199755" y="1974493"/>
                    <a:pt x="144668" y="1965723"/>
                    <a:pt x="187596" y="1994252"/>
                  </a:cubicBezTo>
                  <a:cubicBezTo>
                    <a:pt x="218364" y="2014750"/>
                    <a:pt x="234753" y="1963821"/>
                    <a:pt x="239828" y="1972274"/>
                  </a:cubicBezTo>
                  <a:cubicBezTo>
                    <a:pt x="255794" y="1998689"/>
                    <a:pt x="216144" y="1990448"/>
                    <a:pt x="219527" y="2000908"/>
                  </a:cubicBezTo>
                  <a:cubicBezTo>
                    <a:pt x="222805" y="2011369"/>
                    <a:pt x="239934" y="2012954"/>
                    <a:pt x="261292" y="2011369"/>
                  </a:cubicBezTo>
                  <a:cubicBezTo>
                    <a:pt x="282756" y="2009679"/>
                    <a:pt x="273345" y="1990976"/>
                    <a:pt x="300942" y="1994357"/>
                  </a:cubicBezTo>
                  <a:cubicBezTo>
                    <a:pt x="328432" y="1997633"/>
                    <a:pt x="336151" y="1979459"/>
                    <a:pt x="335622" y="1998161"/>
                  </a:cubicBezTo>
                  <a:cubicBezTo>
                    <a:pt x="335093" y="2016863"/>
                    <a:pt x="383519" y="2030599"/>
                    <a:pt x="360363" y="2029543"/>
                  </a:cubicBezTo>
                  <a:cubicBezTo>
                    <a:pt x="337208" y="2028486"/>
                    <a:pt x="328961" y="2063672"/>
                    <a:pt x="353808" y="2058706"/>
                  </a:cubicBezTo>
                  <a:cubicBezTo>
                    <a:pt x="378550" y="2053739"/>
                    <a:pt x="392295" y="2064728"/>
                    <a:pt x="401071" y="2047188"/>
                  </a:cubicBezTo>
                  <a:cubicBezTo>
                    <a:pt x="409846" y="2029649"/>
                    <a:pt x="437971" y="2051204"/>
                    <a:pt x="432473" y="2061981"/>
                  </a:cubicBezTo>
                  <a:cubicBezTo>
                    <a:pt x="420948" y="2084487"/>
                    <a:pt x="450659" y="2091144"/>
                    <a:pt x="464405" y="2109846"/>
                  </a:cubicBezTo>
                  <a:cubicBezTo>
                    <a:pt x="478150" y="2128548"/>
                    <a:pt x="524355" y="2145032"/>
                    <a:pt x="544762" y="2106571"/>
                  </a:cubicBezTo>
                  <a:cubicBezTo>
                    <a:pt x="565168" y="2068109"/>
                    <a:pt x="578279" y="2135205"/>
                    <a:pt x="680628" y="2036728"/>
                  </a:cubicBezTo>
                  <a:cubicBezTo>
                    <a:pt x="702621" y="2039475"/>
                    <a:pt x="629982" y="2082163"/>
                    <a:pt x="627868" y="2099914"/>
                  </a:cubicBezTo>
                  <a:cubicBezTo>
                    <a:pt x="624590" y="2127386"/>
                    <a:pt x="603126" y="2099914"/>
                    <a:pt x="565697" y="2145560"/>
                  </a:cubicBezTo>
                  <a:cubicBezTo>
                    <a:pt x="545290" y="2170390"/>
                    <a:pt x="570455" y="2188881"/>
                    <a:pt x="549731" y="2185183"/>
                  </a:cubicBezTo>
                  <a:cubicBezTo>
                    <a:pt x="516214" y="2179160"/>
                    <a:pt x="494116" y="2192896"/>
                    <a:pt x="470537" y="2170919"/>
                  </a:cubicBezTo>
                  <a:cubicBezTo>
                    <a:pt x="459330" y="2160458"/>
                    <a:pt x="440720" y="2167960"/>
                    <a:pt x="427081" y="2157182"/>
                  </a:cubicBezTo>
                  <a:cubicBezTo>
                    <a:pt x="408895" y="2142918"/>
                    <a:pt x="401071" y="2158028"/>
                    <a:pt x="369351" y="2154436"/>
                  </a:cubicBezTo>
                  <a:cubicBezTo>
                    <a:pt x="320925" y="2148941"/>
                    <a:pt x="308872" y="2184655"/>
                    <a:pt x="345667" y="2194587"/>
                  </a:cubicBezTo>
                  <a:cubicBezTo>
                    <a:pt x="319762" y="2194587"/>
                    <a:pt x="312678" y="2210013"/>
                    <a:pt x="299461" y="2211599"/>
                  </a:cubicBezTo>
                  <a:cubicBezTo>
                    <a:pt x="286245" y="2213289"/>
                    <a:pt x="285610" y="2196067"/>
                    <a:pt x="275777" y="2199553"/>
                  </a:cubicBezTo>
                  <a:cubicBezTo>
                    <a:pt x="257062" y="2206104"/>
                    <a:pt x="264252" y="2250694"/>
                    <a:pt x="243846" y="2270452"/>
                  </a:cubicBezTo>
                  <a:cubicBezTo>
                    <a:pt x="223439" y="2290211"/>
                    <a:pt x="215827" y="2284717"/>
                    <a:pt x="205888" y="2299615"/>
                  </a:cubicBezTo>
                  <a:cubicBezTo>
                    <a:pt x="195949" y="2314408"/>
                    <a:pt x="180617" y="2308385"/>
                    <a:pt x="180617" y="2322649"/>
                  </a:cubicBezTo>
                  <a:cubicBezTo>
                    <a:pt x="180617" y="2336914"/>
                    <a:pt x="175119" y="2334695"/>
                    <a:pt x="171842" y="2324340"/>
                  </a:cubicBezTo>
                  <a:cubicBezTo>
                    <a:pt x="168564" y="2313879"/>
                    <a:pt x="154079" y="2324657"/>
                    <a:pt x="151541" y="2334272"/>
                  </a:cubicBezTo>
                  <a:cubicBezTo>
                    <a:pt x="146043" y="2355194"/>
                    <a:pt x="115063" y="2357306"/>
                    <a:pt x="108613" y="2374423"/>
                  </a:cubicBezTo>
                  <a:cubicBezTo>
                    <a:pt x="100895" y="2394817"/>
                    <a:pt x="85458" y="2393654"/>
                    <a:pt x="72876" y="2401368"/>
                  </a:cubicBezTo>
                  <a:cubicBezTo>
                    <a:pt x="60188" y="2409081"/>
                    <a:pt x="55958" y="2411617"/>
                    <a:pt x="48134" y="2404643"/>
                  </a:cubicBezTo>
                  <a:cubicBezTo>
                    <a:pt x="28891" y="2387631"/>
                    <a:pt x="-7587" y="2429368"/>
                    <a:pt x="1400" y="2442047"/>
                  </a:cubicBezTo>
                  <a:cubicBezTo>
                    <a:pt x="13454" y="2459059"/>
                    <a:pt x="42953" y="2421443"/>
                    <a:pt x="48134" y="2426621"/>
                  </a:cubicBezTo>
                  <a:cubicBezTo>
                    <a:pt x="75625" y="2454093"/>
                    <a:pt x="65157" y="2431059"/>
                    <a:pt x="78902" y="2447542"/>
                  </a:cubicBezTo>
                  <a:cubicBezTo>
                    <a:pt x="92648" y="2464025"/>
                    <a:pt x="81651" y="2471738"/>
                    <a:pt x="89899" y="2479980"/>
                  </a:cubicBezTo>
                  <a:cubicBezTo>
                    <a:pt x="98146" y="2488222"/>
                    <a:pt x="133884" y="2468885"/>
                    <a:pt x="129548" y="2462968"/>
                  </a:cubicBezTo>
                  <a:cubicBezTo>
                    <a:pt x="120244" y="2450289"/>
                    <a:pt x="94339" y="2451452"/>
                    <a:pt x="109248" y="2447014"/>
                  </a:cubicBezTo>
                  <a:cubicBezTo>
                    <a:pt x="124156" y="2442576"/>
                    <a:pt x="123310" y="2451452"/>
                    <a:pt x="133461" y="2428311"/>
                  </a:cubicBezTo>
                  <a:cubicBezTo>
                    <a:pt x="147206" y="2396930"/>
                    <a:pt x="135681" y="2441519"/>
                    <a:pt x="140650" y="2438244"/>
                  </a:cubicBezTo>
                  <a:cubicBezTo>
                    <a:pt x="145620" y="2434968"/>
                    <a:pt x="148898" y="2425036"/>
                    <a:pt x="161480" y="2423979"/>
                  </a:cubicBezTo>
                  <a:cubicBezTo>
                    <a:pt x="174168" y="2422923"/>
                    <a:pt x="176917" y="2406968"/>
                    <a:pt x="180194" y="2414047"/>
                  </a:cubicBezTo>
                  <a:cubicBezTo>
                    <a:pt x="183472" y="2421232"/>
                    <a:pt x="187913" y="2425564"/>
                    <a:pt x="193940" y="2405805"/>
                  </a:cubicBezTo>
                  <a:cubicBezTo>
                    <a:pt x="199967" y="2386047"/>
                    <a:pt x="207156" y="2383828"/>
                    <a:pt x="209906" y="2387631"/>
                  </a:cubicBezTo>
                  <a:cubicBezTo>
                    <a:pt x="212655" y="2391436"/>
                    <a:pt x="219210" y="2400839"/>
                    <a:pt x="252833" y="2395873"/>
                  </a:cubicBezTo>
                  <a:cubicBezTo>
                    <a:pt x="286350" y="2390907"/>
                    <a:pt x="299038" y="2413413"/>
                    <a:pt x="306757" y="2410666"/>
                  </a:cubicBezTo>
                  <a:cubicBezTo>
                    <a:pt x="314475" y="2407919"/>
                    <a:pt x="293012" y="2391436"/>
                    <a:pt x="299673" y="2384779"/>
                  </a:cubicBezTo>
                  <a:cubicBezTo>
                    <a:pt x="306228" y="2378228"/>
                    <a:pt x="317224" y="2363329"/>
                    <a:pt x="313947" y="2373261"/>
                  </a:cubicBezTo>
                  <a:cubicBezTo>
                    <a:pt x="310669" y="2383194"/>
                    <a:pt x="313418" y="2396401"/>
                    <a:pt x="318916" y="2405700"/>
                  </a:cubicBezTo>
                  <a:cubicBezTo>
                    <a:pt x="324414" y="2414998"/>
                    <a:pt x="323357" y="2422183"/>
                    <a:pt x="334353" y="2424402"/>
                  </a:cubicBezTo>
                  <a:cubicBezTo>
                    <a:pt x="345349" y="2426621"/>
                    <a:pt x="345349" y="2410666"/>
                    <a:pt x="350319" y="2412885"/>
                  </a:cubicBezTo>
                  <a:cubicBezTo>
                    <a:pt x="355288" y="2415104"/>
                    <a:pt x="355288" y="2442681"/>
                    <a:pt x="369033" y="2448070"/>
                  </a:cubicBezTo>
                  <a:cubicBezTo>
                    <a:pt x="378972" y="2451874"/>
                    <a:pt x="365227" y="2424930"/>
                    <a:pt x="380559" y="2429896"/>
                  </a:cubicBezTo>
                  <a:cubicBezTo>
                    <a:pt x="395995" y="2434862"/>
                    <a:pt x="365333" y="2451452"/>
                    <a:pt x="389334" y="2455149"/>
                  </a:cubicBezTo>
                  <a:cubicBezTo>
                    <a:pt x="417988" y="2459588"/>
                    <a:pt x="395361" y="2430953"/>
                    <a:pt x="420103" y="2423240"/>
                  </a:cubicBezTo>
                  <a:cubicBezTo>
                    <a:pt x="439558" y="2417217"/>
                    <a:pt x="437654" y="2406757"/>
                    <a:pt x="427821" y="2401262"/>
                  </a:cubicBezTo>
                  <a:cubicBezTo>
                    <a:pt x="417882" y="2395767"/>
                    <a:pt x="438817" y="2395767"/>
                    <a:pt x="438817" y="2380869"/>
                  </a:cubicBezTo>
                  <a:cubicBezTo>
                    <a:pt x="438817" y="2365971"/>
                    <a:pt x="447064" y="2365442"/>
                    <a:pt x="447593" y="2336914"/>
                  </a:cubicBezTo>
                  <a:cubicBezTo>
                    <a:pt x="448122" y="2308280"/>
                    <a:pt x="460281" y="2351707"/>
                    <a:pt x="473498" y="2343465"/>
                  </a:cubicBezTo>
                  <a:cubicBezTo>
                    <a:pt x="486714" y="2335223"/>
                    <a:pt x="536726" y="2335751"/>
                    <a:pt x="544445" y="2330257"/>
                  </a:cubicBezTo>
                  <a:cubicBezTo>
                    <a:pt x="559141" y="2319796"/>
                    <a:pt x="554172" y="2320748"/>
                    <a:pt x="592342" y="2342302"/>
                  </a:cubicBezTo>
                  <a:cubicBezTo>
                    <a:pt x="638018" y="2368190"/>
                    <a:pt x="627551" y="2395028"/>
                    <a:pt x="631991" y="2398409"/>
                  </a:cubicBezTo>
                  <a:cubicBezTo>
                    <a:pt x="636432" y="2401684"/>
                    <a:pt x="638652" y="2355510"/>
                    <a:pt x="660645" y="2368718"/>
                  </a:cubicBezTo>
                  <a:cubicBezTo>
                    <a:pt x="682637" y="2381926"/>
                    <a:pt x="681052" y="2371465"/>
                    <a:pt x="699660" y="2390168"/>
                  </a:cubicBezTo>
                  <a:cubicBezTo>
                    <a:pt x="718375" y="2408869"/>
                    <a:pt x="744808" y="2378650"/>
                    <a:pt x="739839" y="2373684"/>
                  </a:cubicBezTo>
                  <a:cubicBezTo>
                    <a:pt x="734870" y="2368718"/>
                    <a:pt x="711820" y="2363752"/>
                    <a:pt x="727785" y="2358891"/>
                  </a:cubicBezTo>
                  <a:cubicBezTo>
                    <a:pt x="743751" y="2353926"/>
                    <a:pt x="737724" y="2366076"/>
                    <a:pt x="755805" y="2353397"/>
                  </a:cubicBezTo>
                  <a:cubicBezTo>
                    <a:pt x="772933" y="2341457"/>
                    <a:pt x="755805" y="2367767"/>
                    <a:pt x="820196" y="2358363"/>
                  </a:cubicBezTo>
                  <a:cubicBezTo>
                    <a:pt x="865344" y="2351812"/>
                    <a:pt x="855934" y="2338076"/>
                    <a:pt x="842188" y="2320959"/>
                  </a:cubicBezTo>
                  <a:cubicBezTo>
                    <a:pt x="828443" y="2303947"/>
                    <a:pt x="825165" y="2305532"/>
                    <a:pt x="838382" y="2309442"/>
                  </a:cubicBezTo>
                  <a:cubicBezTo>
                    <a:pt x="851599" y="2313245"/>
                    <a:pt x="850541" y="2287464"/>
                    <a:pt x="852127" y="2300672"/>
                  </a:cubicBezTo>
                  <a:cubicBezTo>
                    <a:pt x="853819" y="2313879"/>
                    <a:pt x="867987" y="2355088"/>
                    <a:pt x="898861" y="2352340"/>
                  </a:cubicBezTo>
                  <a:cubicBezTo>
                    <a:pt x="909329" y="2351389"/>
                    <a:pt x="914298" y="2323600"/>
                    <a:pt x="932484" y="2340823"/>
                  </a:cubicBezTo>
                  <a:cubicBezTo>
                    <a:pt x="953419" y="2360582"/>
                    <a:pt x="936925" y="2350121"/>
                    <a:pt x="932484" y="2358997"/>
                  </a:cubicBezTo>
                  <a:cubicBezTo>
                    <a:pt x="928044" y="2367767"/>
                    <a:pt x="935762" y="2382665"/>
                    <a:pt x="959975" y="2370514"/>
                  </a:cubicBezTo>
                  <a:cubicBezTo>
                    <a:pt x="984188" y="2358469"/>
                    <a:pt x="987994" y="2347374"/>
                    <a:pt x="1023838" y="2355088"/>
                  </a:cubicBezTo>
                  <a:cubicBezTo>
                    <a:pt x="1059575" y="2362801"/>
                    <a:pt x="1054077" y="2343042"/>
                    <a:pt x="1082096" y="2363329"/>
                  </a:cubicBezTo>
                  <a:cubicBezTo>
                    <a:pt x="1110116" y="2383722"/>
                    <a:pt x="1103983" y="2364069"/>
                    <a:pt x="1124495" y="2377594"/>
                  </a:cubicBezTo>
                  <a:cubicBezTo>
                    <a:pt x="1153678" y="2396824"/>
                    <a:pt x="1175564" y="2365020"/>
                    <a:pt x="1202103" y="2363857"/>
                  </a:cubicBezTo>
                  <a:cubicBezTo>
                    <a:pt x="1239533" y="2362167"/>
                    <a:pt x="1245031" y="2337971"/>
                    <a:pt x="1262583" y="2344627"/>
                  </a:cubicBezTo>
                  <a:cubicBezTo>
                    <a:pt x="1280134" y="2351178"/>
                    <a:pt x="1287853" y="2358363"/>
                    <a:pt x="1286267" y="2335329"/>
                  </a:cubicBezTo>
                  <a:cubicBezTo>
                    <a:pt x="1284575" y="2312189"/>
                    <a:pt x="1385761" y="2308914"/>
                    <a:pt x="1377620" y="2258935"/>
                  </a:cubicBezTo>
                  <a:cubicBezTo>
                    <a:pt x="1372651" y="2228716"/>
                    <a:pt x="1396229" y="2245727"/>
                    <a:pt x="1385233" y="2221531"/>
                  </a:cubicBezTo>
                  <a:cubicBezTo>
                    <a:pt x="1379523" y="2208957"/>
                    <a:pt x="1358271" y="2224278"/>
                    <a:pt x="1331838" y="2222587"/>
                  </a:cubicBezTo>
                  <a:cubicBezTo>
                    <a:pt x="1305404" y="2220897"/>
                    <a:pt x="1287853" y="2236852"/>
                    <a:pt x="1265860" y="2220369"/>
                  </a:cubicBezTo>
                  <a:cubicBezTo>
                    <a:pt x="1243868" y="2203885"/>
                    <a:pt x="1219655" y="2212655"/>
                    <a:pt x="1219126" y="2203357"/>
                  </a:cubicBezTo>
                  <a:cubicBezTo>
                    <a:pt x="1218598" y="2194059"/>
                    <a:pt x="1248837" y="2199553"/>
                    <a:pt x="1252644" y="2191312"/>
                  </a:cubicBezTo>
                  <a:cubicBezTo>
                    <a:pt x="1256450" y="2183070"/>
                    <a:pt x="1227373" y="2171553"/>
                    <a:pt x="1216377" y="2179266"/>
                  </a:cubicBezTo>
                  <a:cubicBezTo>
                    <a:pt x="1205381" y="2186979"/>
                    <a:pt x="1192799" y="2198497"/>
                    <a:pt x="1163088" y="2173243"/>
                  </a:cubicBezTo>
                  <a:cubicBezTo>
                    <a:pt x="1191741" y="2182013"/>
                    <a:pt x="1201575" y="2165002"/>
                    <a:pt x="1218069" y="2167749"/>
                  </a:cubicBezTo>
                  <a:cubicBezTo>
                    <a:pt x="1234564" y="2170496"/>
                    <a:pt x="1229065" y="2158345"/>
                    <a:pt x="1250000" y="2167220"/>
                  </a:cubicBezTo>
                  <a:cubicBezTo>
                    <a:pt x="1293985" y="2185923"/>
                    <a:pt x="1269984" y="2145982"/>
                    <a:pt x="1281932" y="2152428"/>
                  </a:cubicBezTo>
                  <a:cubicBezTo>
                    <a:pt x="1299483" y="2161726"/>
                    <a:pt x="1309422" y="2126541"/>
                    <a:pt x="1298426" y="2118299"/>
                  </a:cubicBezTo>
                  <a:cubicBezTo>
                    <a:pt x="1287430" y="2110058"/>
                    <a:pt x="1275270" y="2119990"/>
                    <a:pt x="1286373" y="2101287"/>
                  </a:cubicBezTo>
                  <a:cubicBezTo>
                    <a:pt x="1297369" y="2082585"/>
                    <a:pt x="1297369" y="2102344"/>
                    <a:pt x="1305616" y="2085860"/>
                  </a:cubicBezTo>
                  <a:cubicBezTo>
                    <a:pt x="1313863" y="2069377"/>
                    <a:pt x="1320947" y="2112276"/>
                    <a:pt x="1348015" y="2097378"/>
                  </a:cubicBezTo>
                  <a:cubicBezTo>
                    <a:pt x="1405216" y="2065997"/>
                    <a:pt x="1329300" y="2059445"/>
                    <a:pt x="1340825" y="2048456"/>
                  </a:cubicBezTo>
                  <a:cubicBezTo>
                    <a:pt x="1352350" y="2037468"/>
                    <a:pt x="1354570" y="2051204"/>
                    <a:pt x="1360068" y="2042962"/>
                  </a:cubicBezTo>
                  <a:cubicBezTo>
                    <a:pt x="1365566" y="2034720"/>
                    <a:pt x="1375400" y="2062720"/>
                    <a:pt x="1383118" y="2054479"/>
                  </a:cubicBezTo>
                  <a:cubicBezTo>
                    <a:pt x="1390837" y="2046237"/>
                    <a:pt x="1377091" y="2024260"/>
                    <a:pt x="1380369" y="2019822"/>
                  </a:cubicBezTo>
                  <a:cubicBezTo>
                    <a:pt x="1383647" y="2015384"/>
                    <a:pt x="1387242" y="2051309"/>
                    <a:pt x="1407860" y="2034086"/>
                  </a:cubicBezTo>
                  <a:cubicBezTo>
                    <a:pt x="1451316" y="1997844"/>
                    <a:pt x="1429323" y="1975867"/>
                    <a:pt x="1451845" y="1948289"/>
                  </a:cubicBezTo>
                  <a:cubicBezTo>
                    <a:pt x="1474366" y="1920817"/>
                    <a:pt x="1484305" y="1843789"/>
                    <a:pt x="1428161" y="1796030"/>
                  </a:cubicBezTo>
                  <a:cubicBezTo>
                    <a:pt x="1372016" y="1748165"/>
                    <a:pt x="1328031" y="1746580"/>
                    <a:pt x="1314815" y="1746580"/>
                  </a:cubicBezTo>
                  <a:cubicBezTo>
                    <a:pt x="1301598" y="1746580"/>
                    <a:pt x="1246617" y="1737282"/>
                    <a:pt x="1237207" y="1776799"/>
                  </a:cubicBezTo>
                  <a:cubicBezTo>
                    <a:pt x="1227902" y="1816423"/>
                    <a:pt x="1217963" y="1793811"/>
                    <a:pt x="1213522" y="1794339"/>
                  </a:cubicBezTo>
                  <a:cubicBezTo>
                    <a:pt x="1209082" y="1794867"/>
                    <a:pt x="1204007" y="1810083"/>
                    <a:pt x="1181591" y="1769086"/>
                  </a:cubicBezTo>
                  <a:cubicBezTo>
                    <a:pt x="1175036" y="1757041"/>
                    <a:pt x="1155158" y="1764648"/>
                    <a:pt x="1184869" y="1737704"/>
                  </a:cubicBezTo>
                  <a:cubicBezTo>
                    <a:pt x="1214580" y="1710761"/>
                    <a:pt x="1196605" y="1719847"/>
                    <a:pt x="1222298" y="1708542"/>
                  </a:cubicBezTo>
                  <a:cubicBezTo>
                    <a:pt x="1239850" y="1700828"/>
                    <a:pt x="1222721" y="1633627"/>
                    <a:pt x="1213734" y="1615559"/>
                  </a:cubicBezTo>
                  <a:lnTo>
                    <a:pt x="1213734" y="16155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5578978" y="4610204"/>
              <a:ext cx="456740" cy="348011"/>
            </a:xfrm>
            <a:custGeom>
              <a:rect b="b" l="l" r="r" t="t"/>
              <a:pathLst>
                <a:path extrusionOk="0" h="348011" w="456740">
                  <a:moveTo>
                    <a:pt x="180441" y="30187"/>
                  </a:moveTo>
                  <a:cubicBezTo>
                    <a:pt x="180441" y="30187"/>
                    <a:pt x="163312" y="26912"/>
                    <a:pt x="157180" y="41704"/>
                  </a:cubicBezTo>
                  <a:cubicBezTo>
                    <a:pt x="151153" y="56497"/>
                    <a:pt x="141214" y="55440"/>
                    <a:pt x="138993" y="69705"/>
                  </a:cubicBezTo>
                  <a:cubicBezTo>
                    <a:pt x="136773" y="83969"/>
                    <a:pt x="115838" y="89463"/>
                    <a:pt x="119221" y="100452"/>
                  </a:cubicBezTo>
                  <a:cubicBezTo>
                    <a:pt x="122499" y="111441"/>
                    <a:pt x="104947" y="104256"/>
                    <a:pt x="92260" y="110913"/>
                  </a:cubicBezTo>
                  <a:cubicBezTo>
                    <a:pt x="79572" y="117464"/>
                    <a:pt x="75236" y="91682"/>
                    <a:pt x="58108" y="109856"/>
                  </a:cubicBezTo>
                  <a:cubicBezTo>
                    <a:pt x="41085" y="128030"/>
                    <a:pt x="55359" y="126868"/>
                    <a:pt x="64663" y="132362"/>
                  </a:cubicBezTo>
                  <a:cubicBezTo>
                    <a:pt x="73968" y="137857"/>
                    <a:pt x="93845" y="136166"/>
                    <a:pt x="77351" y="141660"/>
                  </a:cubicBezTo>
                  <a:cubicBezTo>
                    <a:pt x="60857" y="147155"/>
                    <a:pt x="60963" y="165540"/>
                    <a:pt x="42671" y="155925"/>
                  </a:cubicBezTo>
                  <a:cubicBezTo>
                    <a:pt x="20678" y="144408"/>
                    <a:pt x="22582" y="165329"/>
                    <a:pt x="9894" y="158249"/>
                  </a:cubicBezTo>
                  <a:cubicBezTo>
                    <a:pt x="-2794" y="151064"/>
                    <a:pt x="-2477" y="168604"/>
                    <a:pt x="6299" y="178536"/>
                  </a:cubicBezTo>
                  <a:cubicBezTo>
                    <a:pt x="15074" y="188469"/>
                    <a:pt x="30512" y="248907"/>
                    <a:pt x="51975" y="245104"/>
                  </a:cubicBezTo>
                  <a:cubicBezTo>
                    <a:pt x="73439" y="241300"/>
                    <a:pt x="67941" y="256621"/>
                    <a:pt x="75660" y="258840"/>
                  </a:cubicBezTo>
                  <a:cubicBezTo>
                    <a:pt x="83378" y="261059"/>
                    <a:pt x="75131" y="270885"/>
                    <a:pt x="95432" y="270885"/>
                  </a:cubicBezTo>
                  <a:cubicBezTo>
                    <a:pt x="115732" y="270885"/>
                    <a:pt x="116895" y="279127"/>
                    <a:pt x="131169" y="273104"/>
                  </a:cubicBezTo>
                  <a:cubicBezTo>
                    <a:pt x="145443" y="267081"/>
                    <a:pt x="140474" y="258840"/>
                    <a:pt x="147135" y="251655"/>
                  </a:cubicBezTo>
                  <a:cubicBezTo>
                    <a:pt x="153690" y="244470"/>
                    <a:pt x="177797" y="203895"/>
                    <a:pt x="188899" y="215941"/>
                  </a:cubicBezTo>
                  <a:cubicBezTo>
                    <a:pt x="218610" y="247851"/>
                    <a:pt x="200213" y="245315"/>
                    <a:pt x="209834" y="268138"/>
                  </a:cubicBezTo>
                  <a:cubicBezTo>
                    <a:pt x="221359" y="295610"/>
                    <a:pt x="230241" y="280183"/>
                    <a:pt x="237325" y="291806"/>
                  </a:cubicBezTo>
                  <a:cubicBezTo>
                    <a:pt x="244515" y="303323"/>
                    <a:pt x="223580" y="305542"/>
                    <a:pt x="234047" y="322026"/>
                  </a:cubicBezTo>
                  <a:cubicBezTo>
                    <a:pt x="244515" y="338509"/>
                    <a:pt x="255088" y="319173"/>
                    <a:pt x="263230" y="326463"/>
                  </a:cubicBezTo>
                  <a:cubicBezTo>
                    <a:pt x="279195" y="340728"/>
                    <a:pt x="280253" y="305542"/>
                    <a:pt x="297381" y="322659"/>
                  </a:cubicBezTo>
                  <a:cubicBezTo>
                    <a:pt x="311550" y="336818"/>
                    <a:pt x="309964" y="343898"/>
                    <a:pt x="320114" y="347807"/>
                  </a:cubicBezTo>
                  <a:cubicBezTo>
                    <a:pt x="327304" y="349498"/>
                    <a:pt x="367694" y="340728"/>
                    <a:pt x="366636" y="319912"/>
                  </a:cubicBezTo>
                  <a:cubicBezTo>
                    <a:pt x="365579" y="298991"/>
                    <a:pt x="376681" y="292229"/>
                    <a:pt x="391907" y="301738"/>
                  </a:cubicBezTo>
                  <a:cubicBezTo>
                    <a:pt x="417177" y="317693"/>
                    <a:pt x="444667" y="286946"/>
                    <a:pt x="429336" y="274795"/>
                  </a:cubicBezTo>
                  <a:cubicBezTo>
                    <a:pt x="414005" y="262644"/>
                    <a:pt x="412842" y="264862"/>
                    <a:pt x="421089" y="252817"/>
                  </a:cubicBezTo>
                  <a:cubicBezTo>
                    <a:pt x="429336" y="240771"/>
                    <a:pt x="413899" y="220907"/>
                    <a:pt x="418340" y="214356"/>
                  </a:cubicBezTo>
                  <a:cubicBezTo>
                    <a:pt x="422781" y="207805"/>
                    <a:pt x="447522" y="239609"/>
                    <a:pt x="438641" y="250598"/>
                  </a:cubicBezTo>
                  <a:cubicBezTo>
                    <a:pt x="429865" y="261587"/>
                    <a:pt x="435363" y="292335"/>
                    <a:pt x="445196" y="273738"/>
                  </a:cubicBezTo>
                  <a:cubicBezTo>
                    <a:pt x="455135" y="255036"/>
                    <a:pt x="464439" y="240771"/>
                    <a:pt x="446888" y="193435"/>
                  </a:cubicBezTo>
                  <a:cubicBezTo>
                    <a:pt x="441178" y="178114"/>
                    <a:pt x="400682" y="182974"/>
                    <a:pt x="393598" y="189631"/>
                  </a:cubicBezTo>
                  <a:cubicBezTo>
                    <a:pt x="386409" y="196182"/>
                    <a:pt x="380382" y="183080"/>
                    <a:pt x="402903" y="173148"/>
                  </a:cubicBezTo>
                  <a:cubicBezTo>
                    <a:pt x="425424" y="163216"/>
                    <a:pt x="444985" y="149162"/>
                    <a:pt x="414956" y="128664"/>
                  </a:cubicBezTo>
                  <a:cubicBezTo>
                    <a:pt x="394021" y="114400"/>
                    <a:pt x="402797" y="68542"/>
                    <a:pt x="392435" y="65478"/>
                  </a:cubicBezTo>
                  <a:cubicBezTo>
                    <a:pt x="368751" y="58293"/>
                    <a:pt x="410621" y="33040"/>
                    <a:pt x="377633" y="18775"/>
                  </a:cubicBezTo>
                  <a:cubicBezTo>
                    <a:pt x="358706" y="10534"/>
                    <a:pt x="349613" y="11590"/>
                    <a:pt x="323180" y="2292"/>
                  </a:cubicBezTo>
                  <a:cubicBezTo>
                    <a:pt x="296747" y="-7006"/>
                    <a:pt x="272006" y="15500"/>
                    <a:pt x="249484" y="7787"/>
                  </a:cubicBezTo>
                  <a:cubicBezTo>
                    <a:pt x="226963" y="73"/>
                    <a:pt x="229078" y="43183"/>
                    <a:pt x="200530" y="32512"/>
                  </a:cubicBezTo>
                  <a:cubicBezTo>
                    <a:pt x="191754" y="29236"/>
                    <a:pt x="180335" y="30293"/>
                    <a:pt x="180335" y="302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81" name="Google Shape;281;p7"/>
          <p:cNvSpPr/>
          <p:nvPr/>
        </p:nvSpPr>
        <p:spPr>
          <a:xfrm>
            <a:off x="11777423" y="10647611"/>
            <a:ext cx="1362065" cy="818057"/>
          </a:xfrm>
          <a:custGeom>
            <a:rect b="b" l="l" r="r" t="t"/>
            <a:pathLst>
              <a:path extrusionOk="0" h="545371" w="908043">
                <a:moveTo>
                  <a:pt x="340931" y="0"/>
                </a:moveTo>
                <a:cubicBezTo>
                  <a:pt x="282355" y="78929"/>
                  <a:pt x="261102" y="78718"/>
                  <a:pt x="232660" y="61495"/>
                </a:cubicBezTo>
                <a:cubicBezTo>
                  <a:pt x="214157" y="49344"/>
                  <a:pt x="178208" y="60861"/>
                  <a:pt x="190684" y="91397"/>
                </a:cubicBezTo>
                <a:cubicBezTo>
                  <a:pt x="222933" y="170539"/>
                  <a:pt x="126187" y="143172"/>
                  <a:pt x="99754" y="225272"/>
                </a:cubicBezTo>
                <a:cubicBezTo>
                  <a:pt x="84423" y="272925"/>
                  <a:pt x="57672" y="296593"/>
                  <a:pt x="16648" y="358194"/>
                </a:cubicBezTo>
                <a:cubicBezTo>
                  <a:pt x="-24376" y="419795"/>
                  <a:pt x="21512" y="409017"/>
                  <a:pt x="36209" y="445154"/>
                </a:cubicBezTo>
                <a:cubicBezTo>
                  <a:pt x="50905" y="481290"/>
                  <a:pt x="61584" y="455931"/>
                  <a:pt x="57672" y="406059"/>
                </a:cubicBezTo>
                <a:cubicBezTo>
                  <a:pt x="53760" y="356186"/>
                  <a:pt x="132003" y="341606"/>
                  <a:pt x="148602" y="363055"/>
                </a:cubicBezTo>
                <a:cubicBezTo>
                  <a:pt x="190578" y="417365"/>
                  <a:pt x="127139" y="410920"/>
                  <a:pt x="222404" y="538242"/>
                </a:cubicBezTo>
                <a:cubicBezTo>
                  <a:pt x="309845" y="548280"/>
                  <a:pt x="292399" y="525351"/>
                  <a:pt x="343257" y="528310"/>
                </a:cubicBezTo>
                <a:cubicBezTo>
                  <a:pt x="425412" y="533065"/>
                  <a:pt x="444020" y="400248"/>
                  <a:pt x="474260" y="405214"/>
                </a:cubicBezTo>
                <a:cubicBezTo>
                  <a:pt x="488111" y="407433"/>
                  <a:pt x="481133" y="471675"/>
                  <a:pt x="528078" y="485306"/>
                </a:cubicBezTo>
                <a:cubicBezTo>
                  <a:pt x="564556" y="495978"/>
                  <a:pt x="570160" y="535178"/>
                  <a:pt x="581896" y="543948"/>
                </a:cubicBezTo>
                <a:cubicBezTo>
                  <a:pt x="593633" y="552718"/>
                  <a:pt x="626833" y="519540"/>
                  <a:pt x="631802" y="483404"/>
                </a:cubicBezTo>
                <a:cubicBezTo>
                  <a:pt x="636772" y="447268"/>
                  <a:pt x="649354" y="446316"/>
                  <a:pt x="653266" y="404263"/>
                </a:cubicBezTo>
                <a:cubicBezTo>
                  <a:pt x="655064" y="384715"/>
                  <a:pt x="668914" y="376896"/>
                  <a:pt x="682131" y="416520"/>
                </a:cubicBezTo>
                <a:cubicBezTo>
                  <a:pt x="762911" y="371191"/>
                  <a:pt x="768621" y="442301"/>
                  <a:pt x="798966" y="418844"/>
                </a:cubicBezTo>
                <a:cubicBezTo>
                  <a:pt x="829311" y="395387"/>
                  <a:pt x="779405" y="364111"/>
                  <a:pt x="797063" y="339703"/>
                </a:cubicBezTo>
                <a:cubicBezTo>
                  <a:pt x="814720" y="315295"/>
                  <a:pt x="868432" y="361153"/>
                  <a:pt x="906602" y="327975"/>
                </a:cubicBezTo>
                <a:cubicBezTo>
                  <a:pt x="917810" y="318148"/>
                  <a:pt x="858705" y="309378"/>
                  <a:pt x="899201" y="249468"/>
                </a:cubicBezTo>
                <a:cubicBezTo>
                  <a:pt x="897086" y="232985"/>
                  <a:pt x="895923" y="223475"/>
                  <a:pt x="883552" y="222101"/>
                </a:cubicBezTo>
                <a:cubicBezTo>
                  <a:pt x="860079" y="219460"/>
                  <a:pt x="838087" y="275461"/>
                  <a:pt x="804358" y="236577"/>
                </a:cubicBezTo>
                <a:cubicBezTo>
                  <a:pt x="795371" y="226222"/>
                  <a:pt x="785749" y="200758"/>
                  <a:pt x="767140" y="183641"/>
                </a:cubicBezTo>
                <a:cubicBezTo>
                  <a:pt x="748531" y="166418"/>
                  <a:pt x="724424" y="165784"/>
                  <a:pt x="718926" y="143700"/>
                </a:cubicBezTo>
                <a:cubicBezTo>
                  <a:pt x="713428" y="121722"/>
                  <a:pt x="727385" y="110205"/>
                  <a:pt x="717763" y="86854"/>
                </a:cubicBezTo>
                <a:cubicBezTo>
                  <a:pt x="708141" y="63503"/>
                  <a:pt x="697674" y="66250"/>
                  <a:pt x="691436" y="64137"/>
                </a:cubicBezTo>
                <a:cubicBezTo>
                  <a:pt x="601774" y="97209"/>
                  <a:pt x="587077" y="-3487"/>
                  <a:pt x="536219" y="39517"/>
                </a:cubicBezTo>
                <a:cubicBezTo>
                  <a:pt x="466965" y="98054"/>
                  <a:pt x="380792" y="6234"/>
                  <a:pt x="356262" y="7291"/>
                </a:cubicBezTo>
                <a:cubicBezTo>
                  <a:pt x="350658" y="7502"/>
                  <a:pt x="345583" y="5283"/>
                  <a:pt x="340825" y="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2" name="Google Shape;282;p7"/>
          <p:cNvSpPr/>
          <p:nvPr/>
        </p:nvSpPr>
        <p:spPr>
          <a:xfrm>
            <a:off x="13258028" y="1342325"/>
            <a:ext cx="2427195" cy="5950827"/>
          </a:xfrm>
          <a:custGeom>
            <a:rect b="b" l="l" r="r" t="t"/>
            <a:pathLst>
              <a:path extrusionOk="0" h="3967218" w="1618130">
                <a:moveTo>
                  <a:pt x="1617919" y="798277"/>
                </a:moveTo>
                <a:cubicBezTo>
                  <a:pt x="1588208" y="808843"/>
                  <a:pt x="1568542" y="846564"/>
                  <a:pt x="1543060" y="831877"/>
                </a:cubicBezTo>
                <a:cubicBezTo>
                  <a:pt x="1507852" y="811484"/>
                  <a:pt x="1529844" y="858821"/>
                  <a:pt x="1481418" y="832934"/>
                </a:cubicBezTo>
                <a:cubicBezTo>
                  <a:pt x="1432993" y="807047"/>
                  <a:pt x="1418719" y="824692"/>
                  <a:pt x="1417555" y="844451"/>
                </a:cubicBezTo>
                <a:cubicBezTo>
                  <a:pt x="1416498" y="864210"/>
                  <a:pt x="1407088" y="898127"/>
                  <a:pt x="1390594" y="906052"/>
                </a:cubicBezTo>
                <a:cubicBezTo>
                  <a:pt x="1353693" y="923592"/>
                  <a:pt x="1424111" y="959940"/>
                  <a:pt x="1375791" y="965962"/>
                </a:cubicBezTo>
                <a:cubicBezTo>
                  <a:pt x="1327365" y="971985"/>
                  <a:pt x="1303152" y="1004952"/>
                  <a:pt x="1326308" y="1043518"/>
                </a:cubicBezTo>
                <a:cubicBezTo>
                  <a:pt x="1349463" y="1081979"/>
                  <a:pt x="1323030" y="1109451"/>
                  <a:pt x="1301038" y="1132063"/>
                </a:cubicBezTo>
                <a:cubicBezTo>
                  <a:pt x="1279045" y="1154569"/>
                  <a:pt x="1325251" y="1199158"/>
                  <a:pt x="1335718" y="1202434"/>
                </a:cubicBezTo>
                <a:cubicBezTo>
                  <a:pt x="1346186" y="1205709"/>
                  <a:pt x="1382452" y="1200743"/>
                  <a:pt x="1363738" y="1232653"/>
                </a:cubicBezTo>
                <a:cubicBezTo>
                  <a:pt x="1345023" y="1264563"/>
                  <a:pt x="1358239" y="1274390"/>
                  <a:pt x="1329585" y="1276080"/>
                </a:cubicBezTo>
                <a:cubicBezTo>
                  <a:pt x="1300932" y="1277771"/>
                  <a:pt x="1321867" y="1312956"/>
                  <a:pt x="1287187" y="1328277"/>
                </a:cubicBezTo>
                <a:cubicBezTo>
                  <a:pt x="1252506" y="1343704"/>
                  <a:pt x="1327788" y="1335885"/>
                  <a:pt x="1223324" y="1454015"/>
                </a:cubicBezTo>
                <a:cubicBezTo>
                  <a:pt x="1161153" y="1524280"/>
                  <a:pt x="1196256" y="1416083"/>
                  <a:pt x="1148042" y="1533896"/>
                </a:cubicBezTo>
                <a:cubicBezTo>
                  <a:pt x="1117803" y="1607859"/>
                  <a:pt x="1126367" y="1455811"/>
                  <a:pt x="1081959" y="1608704"/>
                </a:cubicBezTo>
                <a:cubicBezTo>
                  <a:pt x="1072020" y="1642833"/>
                  <a:pt x="1041252" y="1602153"/>
                  <a:pt x="1043472" y="1619693"/>
                </a:cubicBezTo>
                <a:cubicBezTo>
                  <a:pt x="1047384" y="1650864"/>
                  <a:pt x="932982" y="1730850"/>
                  <a:pt x="1003294" y="1702110"/>
                </a:cubicBezTo>
                <a:cubicBezTo>
                  <a:pt x="1030255" y="1691121"/>
                  <a:pt x="998430" y="1747650"/>
                  <a:pt x="991769" y="1751031"/>
                </a:cubicBezTo>
                <a:cubicBezTo>
                  <a:pt x="944506" y="1774699"/>
                  <a:pt x="932241" y="1754518"/>
                  <a:pt x="930127" y="1762865"/>
                </a:cubicBezTo>
                <a:cubicBezTo>
                  <a:pt x="907817" y="1847923"/>
                  <a:pt x="977495" y="1729159"/>
                  <a:pt x="937845" y="1852467"/>
                </a:cubicBezTo>
                <a:cubicBezTo>
                  <a:pt x="910672" y="1937102"/>
                  <a:pt x="863726" y="1830806"/>
                  <a:pt x="871868" y="1890188"/>
                </a:cubicBezTo>
                <a:cubicBezTo>
                  <a:pt x="876308" y="1922098"/>
                  <a:pt x="899358" y="1928649"/>
                  <a:pt x="897772" y="1972604"/>
                </a:cubicBezTo>
                <a:cubicBezTo>
                  <a:pt x="896080" y="2016560"/>
                  <a:pt x="863092" y="2050689"/>
                  <a:pt x="894495" y="2078161"/>
                </a:cubicBezTo>
                <a:cubicBezTo>
                  <a:pt x="947572" y="2124652"/>
                  <a:pt x="846597" y="2085134"/>
                  <a:pt x="852096" y="2126026"/>
                </a:cubicBezTo>
                <a:cubicBezTo>
                  <a:pt x="855373" y="2150222"/>
                  <a:pt x="890583" y="2154026"/>
                  <a:pt x="883498" y="2181498"/>
                </a:cubicBezTo>
                <a:cubicBezTo>
                  <a:pt x="876308" y="2208970"/>
                  <a:pt x="871868" y="2217107"/>
                  <a:pt x="882653" y="2236231"/>
                </a:cubicBezTo>
                <a:cubicBezTo>
                  <a:pt x="903905" y="2273847"/>
                  <a:pt x="909192" y="2356792"/>
                  <a:pt x="952225" y="2359011"/>
                </a:cubicBezTo>
                <a:cubicBezTo>
                  <a:pt x="1001708" y="2361546"/>
                  <a:pt x="1002448" y="2420717"/>
                  <a:pt x="1012176" y="2370528"/>
                </a:cubicBezTo>
                <a:cubicBezTo>
                  <a:pt x="1011647" y="2373486"/>
                  <a:pt x="1014713" y="2331750"/>
                  <a:pt x="1039666" y="2381517"/>
                </a:cubicBezTo>
                <a:cubicBezTo>
                  <a:pt x="1047913" y="2398000"/>
                  <a:pt x="1036388" y="2421140"/>
                  <a:pt x="1067685" y="2433185"/>
                </a:cubicBezTo>
                <a:cubicBezTo>
                  <a:pt x="1110613" y="2449668"/>
                  <a:pt x="1078681" y="2377079"/>
                  <a:pt x="1113362" y="2420506"/>
                </a:cubicBezTo>
                <a:cubicBezTo>
                  <a:pt x="1148042" y="2463933"/>
                  <a:pt x="1104163" y="2479888"/>
                  <a:pt x="1126579" y="2512854"/>
                </a:cubicBezTo>
                <a:cubicBezTo>
                  <a:pt x="1138103" y="2529866"/>
                  <a:pt x="1145822" y="2491405"/>
                  <a:pt x="1165065" y="2518877"/>
                </a:cubicBezTo>
                <a:cubicBezTo>
                  <a:pt x="1184308" y="2546349"/>
                  <a:pt x="1158299" y="2542968"/>
                  <a:pt x="1184308" y="2599180"/>
                </a:cubicBezTo>
                <a:cubicBezTo>
                  <a:pt x="1205244" y="2644298"/>
                  <a:pt x="1152060" y="2638169"/>
                  <a:pt x="1151320" y="2675574"/>
                </a:cubicBezTo>
                <a:cubicBezTo>
                  <a:pt x="1150263" y="2729990"/>
                  <a:pt x="1095176" y="2737703"/>
                  <a:pt x="1120552" y="2775636"/>
                </a:cubicBezTo>
                <a:cubicBezTo>
                  <a:pt x="1139901" y="2804587"/>
                  <a:pt x="1117591" y="2800783"/>
                  <a:pt x="1098559" y="2806383"/>
                </a:cubicBezTo>
                <a:cubicBezTo>
                  <a:pt x="1047913" y="2821282"/>
                  <a:pt x="1076567" y="2883939"/>
                  <a:pt x="1065571" y="2886053"/>
                </a:cubicBezTo>
                <a:cubicBezTo>
                  <a:pt x="1048230" y="2889539"/>
                  <a:pt x="1054575" y="2826670"/>
                  <a:pt x="1036917" y="2828361"/>
                </a:cubicBezTo>
                <a:cubicBezTo>
                  <a:pt x="1019365" y="2830052"/>
                  <a:pt x="1033639" y="2863124"/>
                  <a:pt x="1008263" y="2867350"/>
                </a:cubicBezTo>
                <a:cubicBezTo>
                  <a:pt x="975275" y="2872845"/>
                  <a:pt x="1011012" y="2902007"/>
                  <a:pt x="983522" y="2909721"/>
                </a:cubicBezTo>
                <a:cubicBezTo>
                  <a:pt x="956031" y="2917434"/>
                  <a:pt x="957617" y="2974069"/>
                  <a:pt x="899358" y="2973541"/>
                </a:cubicBezTo>
                <a:cubicBezTo>
                  <a:pt x="840994" y="2973012"/>
                  <a:pt x="821433" y="2979246"/>
                  <a:pt x="821433" y="2979246"/>
                </a:cubicBezTo>
                <a:cubicBezTo>
                  <a:pt x="821433" y="2979246"/>
                  <a:pt x="826720" y="3004817"/>
                  <a:pt x="877366" y="3004817"/>
                </a:cubicBezTo>
                <a:cubicBezTo>
                  <a:pt x="928012" y="3004817"/>
                  <a:pt x="874617" y="3048772"/>
                  <a:pt x="896610" y="3065255"/>
                </a:cubicBezTo>
                <a:cubicBezTo>
                  <a:pt x="918602" y="3081739"/>
                  <a:pt x="922514" y="3169755"/>
                  <a:pt x="909297" y="3174087"/>
                </a:cubicBezTo>
                <a:cubicBezTo>
                  <a:pt x="896080" y="3178525"/>
                  <a:pt x="922831" y="3193529"/>
                  <a:pt x="885613" y="3236745"/>
                </a:cubicBezTo>
                <a:cubicBezTo>
                  <a:pt x="868590" y="3256504"/>
                  <a:pt x="914795" y="3266436"/>
                  <a:pt x="898830" y="3291689"/>
                </a:cubicBezTo>
                <a:cubicBezTo>
                  <a:pt x="886776" y="3310814"/>
                  <a:pt x="906548" y="3316414"/>
                  <a:pt x="883393" y="3363751"/>
                </a:cubicBezTo>
                <a:cubicBezTo>
                  <a:pt x="860237" y="3410982"/>
                  <a:pt x="910355" y="3370936"/>
                  <a:pt x="879586" y="3431374"/>
                </a:cubicBezTo>
                <a:cubicBezTo>
                  <a:pt x="848818" y="3491813"/>
                  <a:pt x="861400" y="3558908"/>
                  <a:pt x="844906" y="3591875"/>
                </a:cubicBezTo>
                <a:cubicBezTo>
                  <a:pt x="828412" y="3624841"/>
                  <a:pt x="822385" y="3684752"/>
                  <a:pt x="798172" y="3693628"/>
                </a:cubicBezTo>
                <a:cubicBezTo>
                  <a:pt x="773959" y="3702503"/>
                  <a:pt x="769518" y="3720571"/>
                  <a:pt x="746997" y="3706307"/>
                </a:cubicBezTo>
                <a:cubicBezTo>
                  <a:pt x="724476" y="3692043"/>
                  <a:pt x="739067" y="3729553"/>
                  <a:pt x="691487" y="3695846"/>
                </a:cubicBezTo>
                <a:cubicBezTo>
                  <a:pt x="678271" y="3686548"/>
                  <a:pt x="606584" y="3706835"/>
                  <a:pt x="614514" y="3720571"/>
                </a:cubicBezTo>
                <a:cubicBezTo>
                  <a:pt x="631008" y="3749206"/>
                  <a:pt x="583111" y="3735998"/>
                  <a:pt x="557841" y="3763470"/>
                </a:cubicBezTo>
                <a:cubicBezTo>
                  <a:pt x="505715" y="3819999"/>
                  <a:pt x="538069" y="3844513"/>
                  <a:pt x="556149" y="3855819"/>
                </a:cubicBezTo>
                <a:cubicBezTo>
                  <a:pt x="608910" y="3888785"/>
                  <a:pt x="528870" y="3888468"/>
                  <a:pt x="537963" y="3916257"/>
                </a:cubicBezTo>
                <a:cubicBezTo>
                  <a:pt x="551708" y="3957994"/>
                  <a:pt x="513222" y="3917948"/>
                  <a:pt x="490066" y="3922280"/>
                </a:cubicBezTo>
                <a:cubicBezTo>
                  <a:pt x="466911" y="3926718"/>
                  <a:pt x="463633" y="3921224"/>
                  <a:pt x="439420" y="3949752"/>
                </a:cubicBezTo>
                <a:cubicBezTo>
                  <a:pt x="406431" y="3988741"/>
                  <a:pt x="392157" y="3950281"/>
                  <a:pt x="362447" y="3950281"/>
                </a:cubicBezTo>
                <a:cubicBezTo>
                  <a:pt x="332736" y="3950281"/>
                  <a:pt x="289808" y="3959050"/>
                  <a:pt x="312964" y="3922808"/>
                </a:cubicBezTo>
                <a:cubicBezTo>
                  <a:pt x="336119" y="3886566"/>
                  <a:pt x="295835" y="3903472"/>
                  <a:pt x="327237" y="3872830"/>
                </a:cubicBezTo>
                <a:cubicBezTo>
                  <a:pt x="350393" y="3850324"/>
                  <a:pt x="305668" y="3855290"/>
                  <a:pt x="314550" y="3826128"/>
                </a:cubicBezTo>
                <a:cubicBezTo>
                  <a:pt x="320576" y="3806369"/>
                  <a:pt x="282089" y="3822852"/>
                  <a:pt x="289808" y="3774459"/>
                </a:cubicBezTo>
                <a:cubicBezTo>
                  <a:pt x="297526" y="3726066"/>
                  <a:pt x="277754" y="3765689"/>
                  <a:pt x="253541" y="3704088"/>
                </a:cubicBezTo>
                <a:cubicBezTo>
                  <a:pt x="235567" y="3658442"/>
                  <a:pt x="294460" y="3716873"/>
                  <a:pt x="275005" y="3662352"/>
                </a:cubicBezTo>
                <a:cubicBezTo>
                  <a:pt x="261260" y="3623891"/>
                  <a:pt x="274265" y="3630758"/>
                  <a:pt x="260731" y="3618924"/>
                </a:cubicBezTo>
                <a:cubicBezTo>
                  <a:pt x="234827" y="3596418"/>
                  <a:pt x="290971" y="3605188"/>
                  <a:pt x="289914" y="3585430"/>
                </a:cubicBezTo>
                <a:cubicBezTo>
                  <a:pt x="288856" y="3565671"/>
                  <a:pt x="262635" y="3586486"/>
                  <a:pt x="261260" y="3561233"/>
                </a:cubicBezTo>
                <a:cubicBezTo>
                  <a:pt x="259040" y="3519496"/>
                  <a:pt x="228271" y="3543693"/>
                  <a:pt x="232712" y="3508508"/>
                </a:cubicBezTo>
                <a:cubicBezTo>
                  <a:pt x="236307" y="3480085"/>
                  <a:pt x="190842" y="3466771"/>
                  <a:pt x="194225" y="3433699"/>
                </a:cubicBezTo>
                <a:cubicBezTo>
                  <a:pt x="197503" y="3400732"/>
                  <a:pt x="160074" y="3411721"/>
                  <a:pt x="169484" y="3368823"/>
                </a:cubicBezTo>
                <a:cubicBezTo>
                  <a:pt x="178788" y="3325923"/>
                  <a:pt x="114820" y="3348747"/>
                  <a:pt x="132477" y="3315886"/>
                </a:cubicBezTo>
                <a:cubicBezTo>
                  <a:pt x="150240" y="3283025"/>
                  <a:pt x="77602" y="3225862"/>
                  <a:pt x="103401" y="3170917"/>
                </a:cubicBezTo>
                <a:cubicBezTo>
                  <a:pt x="129305" y="3115973"/>
                  <a:pt x="116300" y="3084697"/>
                  <a:pt x="89655" y="3095580"/>
                </a:cubicBezTo>
                <a:cubicBezTo>
                  <a:pt x="53389" y="3110373"/>
                  <a:pt x="89655" y="3040108"/>
                  <a:pt x="53918" y="3067580"/>
                </a:cubicBezTo>
                <a:cubicBezTo>
                  <a:pt x="18180" y="3095052"/>
                  <a:pt x="37424" y="3056063"/>
                  <a:pt x="32983" y="3026900"/>
                </a:cubicBezTo>
                <a:cubicBezTo>
                  <a:pt x="28542" y="2997737"/>
                  <a:pt x="9510" y="2984213"/>
                  <a:pt x="24735" y="2969737"/>
                </a:cubicBezTo>
                <a:cubicBezTo>
                  <a:pt x="47891" y="2947759"/>
                  <a:pt x="-8253" y="2931276"/>
                  <a:pt x="1051" y="2890596"/>
                </a:cubicBezTo>
                <a:cubicBezTo>
                  <a:pt x="3695" y="2879290"/>
                  <a:pt x="6549" y="2871366"/>
                  <a:pt x="6972" y="2864920"/>
                </a:cubicBezTo>
                <a:lnTo>
                  <a:pt x="6972" y="2864920"/>
                </a:lnTo>
                <a:cubicBezTo>
                  <a:pt x="13316" y="2864920"/>
                  <a:pt x="24947" y="2865554"/>
                  <a:pt x="24735" y="2872105"/>
                </a:cubicBezTo>
                <a:cubicBezTo>
                  <a:pt x="24207" y="2891124"/>
                  <a:pt x="13422" y="2916061"/>
                  <a:pt x="39644" y="2922189"/>
                </a:cubicBezTo>
                <a:cubicBezTo>
                  <a:pt x="58253" y="2926521"/>
                  <a:pt x="77285" y="2913208"/>
                  <a:pt x="81937" y="2896407"/>
                </a:cubicBezTo>
                <a:cubicBezTo>
                  <a:pt x="96211" y="2844527"/>
                  <a:pt x="86906" y="2793387"/>
                  <a:pt x="76650" y="2739711"/>
                </a:cubicBezTo>
                <a:cubicBezTo>
                  <a:pt x="73056" y="2721114"/>
                  <a:pt x="85321" y="2706533"/>
                  <a:pt x="96951" y="2691846"/>
                </a:cubicBezTo>
                <a:cubicBezTo>
                  <a:pt x="112176" y="2672615"/>
                  <a:pt x="99277" y="2646411"/>
                  <a:pt x="106150" y="2623166"/>
                </a:cubicBezTo>
                <a:cubicBezTo>
                  <a:pt x="111014" y="2606577"/>
                  <a:pt x="150663" y="2628766"/>
                  <a:pt x="165995" y="2600871"/>
                </a:cubicBezTo>
                <a:cubicBezTo>
                  <a:pt x="172233" y="2589565"/>
                  <a:pt x="187141" y="2526379"/>
                  <a:pt x="203424" y="2457382"/>
                </a:cubicBezTo>
                <a:cubicBezTo>
                  <a:pt x="204587" y="2452627"/>
                  <a:pt x="173713" y="2385426"/>
                  <a:pt x="158805" y="2352354"/>
                </a:cubicBezTo>
                <a:cubicBezTo>
                  <a:pt x="128777" y="2285681"/>
                  <a:pt x="226157" y="2272790"/>
                  <a:pt x="226157" y="2233801"/>
                </a:cubicBezTo>
                <a:cubicBezTo>
                  <a:pt x="226157" y="2203687"/>
                  <a:pt x="238210" y="2173679"/>
                  <a:pt x="223091" y="2160683"/>
                </a:cubicBezTo>
                <a:cubicBezTo>
                  <a:pt x="194225" y="2135958"/>
                  <a:pt x="173607" y="2167868"/>
                  <a:pt x="133429" y="2153498"/>
                </a:cubicBezTo>
                <a:cubicBezTo>
                  <a:pt x="93251" y="2139128"/>
                  <a:pt x="93251" y="2102040"/>
                  <a:pt x="111754" y="2037164"/>
                </a:cubicBezTo>
                <a:cubicBezTo>
                  <a:pt x="130257" y="1972287"/>
                  <a:pt x="116935" y="1933192"/>
                  <a:pt x="83946" y="1861131"/>
                </a:cubicBezTo>
                <a:cubicBezTo>
                  <a:pt x="50957" y="1789069"/>
                  <a:pt x="91136" y="1777764"/>
                  <a:pt x="71575" y="1744797"/>
                </a:cubicBezTo>
                <a:cubicBezTo>
                  <a:pt x="52014" y="1711831"/>
                  <a:pt x="54023" y="1696404"/>
                  <a:pt x="60262" y="1662381"/>
                </a:cubicBezTo>
                <a:cubicBezTo>
                  <a:pt x="94942" y="1471555"/>
                  <a:pt x="131314" y="1453381"/>
                  <a:pt x="187036" y="1432777"/>
                </a:cubicBezTo>
                <a:cubicBezTo>
                  <a:pt x="242651" y="1412173"/>
                  <a:pt x="268027" y="1430770"/>
                  <a:pt x="299007" y="1450317"/>
                </a:cubicBezTo>
                <a:cubicBezTo>
                  <a:pt x="329881" y="1469864"/>
                  <a:pt x="344683" y="1448204"/>
                  <a:pt x="342675" y="1422422"/>
                </a:cubicBezTo>
                <a:cubicBezTo>
                  <a:pt x="340560" y="1396641"/>
                  <a:pt x="358111" y="1365787"/>
                  <a:pt x="341617" y="1337998"/>
                </a:cubicBezTo>
                <a:cubicBezTo>
                  <a:pt x="325123" y="1310209"/>
                  <a:pt x="295200" y="1315387"/>
                  <a:pt x="282935" y="1287492"/>
                </a:cubicBezTo>
                <a:cubicBezTo>
                  <a:pt x="270565" y="1259703"/>
                  <a:pt x="307677" y="1203068"/>
                  <a:pt x="350922" y="1127942"/>
                </a:cubicBezTo>
                <a:cubicBezTo>
                  <a:pt x="394166" y="1052816"/>
                  <a:pt x="359169" y="975578"/>
                  <a:pt x="359169" y="909644"/>
                </a:cubicBezTo>
                <a:cubicBezTo>
                  <a:pt x="359169" y="845402"/>
                  <a:pt x="366676" y="836843"/>
                  <a:pt x="403471" y="821100"/>
                </a:cubicBezTo>
                <a:cubicBezTo>
                  <a:pt x="439526" y="805673"/>
                  <a:pt x="458135" y="777884"/>
                  <a:pt x="461201" y="753159"/>
                </a:cubicBezTo>
                <a:cubicBezTo>
                  <a:pt x="470823" y="676026"/>
                  <a:pt x="511741" y="690501"/>
                  <a:pt x="511741" y="650138"/>
                </a:cubicBezTo>
                <a:cubicBezTo>
                  <a:pt x="511741" y="626470"/>
                  <a:pt x="541664" y="613051"/>
                  <a:pt x="559110" y="587375"/>
                </a:cubicBezTo>
                <a:cubicBezTo>
                  <a:pt x="576662" y="561594"/>
                  <a:pt x="567357" y="550288"/>
                  <a:pt x="574547" y="535918"/>
                </a:cubicBezTo>
                <a:cubicBezTo>
                  <a:pt x="581737" y="521548"/>
                  <a:pt x="569366" y="506016"/>
                  <a:pt x="551920" y="483404"/>
                </a:cubicBezTo>
                <a:cubicBezTo>
                  <a:pt x="508358" y="426980"/>
                  <a:pt x="582794" y="434799"/>
                  <a:pt x="582794" y="373198"/>
                </a:cubicBezTo>
                <a:cubicBezTo>
                  <a:pt x="582794" y="350587"/>
                  <a:pt x="579728" y="334103"/>
                  <a:pt x="605421" y="309378"/>
                </a:cubicBezTo>
                <a:cubicBezTo>
                  <a:pt x="631219" y="284654"/>
                  <a:pt x="646657" y="282646"/>
                  <a:pt x="669283" y="280533"/>
                </a:cubicBezTo>
                <a:cubicBezTo>
                  <a:pt x="691910" y="278525"/>
                  <a:pt x="699206" y="264049"/>
                  <a:pt x="714643" y="270283"/>
                </a:cubicBezTo>
                <a:cubicBezTo>
                  <a:pt x="730080" y="276412"/>
                  <a:pt x="736318" y="295008"/>
                  <a:pt x="756936" y="277469"/>
                </a:cubicBezTo>
                <a:cubicBezTo>
                  <a:pt x="777554" y="259929"/>
                  <a:pt x="778611" y="230132"/>
                  <a:pt x="772373" y="209528"/>
                </a:cubicBezTo>
                <a:cubicBezTo>
                  <a:pt x="766241" y="188924"/>
                  <a:pt x="764126" y="174554"/>
                  <a:pt x="773430" y="165255"/>
                </a:cubicBezTo>
                <a:cubicBezTo>
                  <a:pt x="782735" y="155957"/>
                  <a:pt x="806419" y="169376"/>
                  <a:pt x="824922" y="169376"/>
                </a:cubicBezTo>
                <a:cubicBezTo>
                  <a:pt x="860978" y="169376"/>
                  <a:pt x="869224" y="174554"/>
                  <a:pt x="895975" y="191988"/>
                </a:cubicBezTo>
                <a:cubicBezTo>
                  <a:pt x="922725" y="209528"/>
                  <a:pt x="947467" y="214600"/>
                  <a:pt x="966075" y="200230"/>
                </a:cubicBezTo>
                <a:cubicBezTo>
                  <a:pt x="984579" y="185860"/>
                  <a:pt x="993883" y="180682"/>
                  <a:pt x="972208" y="157014"/>
                </a:cubicBezTo>
                <a:cubicBezTo>
                  <a:pt x="950533" y="133346"/>
                  <a:pt x="962904" y="120983"/>
                  <a:pt x="983522" y="99322"/>
                </a:cubicBezTo>
                <a:cubicBezTo>
                  <a:pt x="1004140" y="77662"/>
                  <a:pt x="991769" y="59171"/>
                  <a:pt x="977389" y="44801"/>
                </a:cubicBezTo>
                <a:cubicBezTo>
                  <a:pt x="963009" y="30431"/>
                  <a:pt x="969142" y="12891"/>
                  <a:pt x="988703" y="4649"/>
                </a:cubicBezTo>
                <a:cubicBezTo>
                  <a:pt x="992509" y="3064"/>
                  <a:pt x="996632" y="1479"/>
                  <a:pt x="1000862" y="0"/>
                </a:cubicBezTo>
                <a:lnTo>
                  <a:pt x="1001074" y="1479"/>
                </a:lnTo>
                <a:cubicBezTo>
                  <a:pt x="1030996" y="35502"/>
                  <a:pt x="1063878" y="77662"/>
                  <a:pt x="1131971" y="102387"/>
                </a:cubicBezTo>
                <a:cubicBezTo>
                  <a:pt x="1199957" y="127111"/>
                  <a:pt x="1263820" y="100379"/>
                  <a:pt x="1317427" y="137361"/>
                </a:cubicBezTo>
                <a:cubicBezTo>
                  <a:pt x="1371033" y="174448"/>
                  <a:pt x="1398841" y="203294"/>
                  <a:pt x="1410154" y="249574"/>
                </a:cubicBezTo>
                <a:cubicBezTo>
                  <a:pt x="1421467" y="295959"/>
                  <a:pt x="1413221" y="309273"/>
                  <a:pt x="1442085" y="337062"/>
                </a:cubicBezTo>
                <a:cubicBezTo>
                  <a:pt x="1470950" y="364851"/>
                  <a:pt x="1457523" y="372036"/>
                  <a:pt x="1480255" y="434905"/>
                </a:cubicBezTo>
                <a:cubicBezTo>
                  <a:pt x="1502882" y="497668"/>
                  <a:pt x="1509120" y="515208"/>
                  <a:pt x="1528681" y="536869"/>
                </a:cubicBezTo>
                <a:cubicBezTo>
                  <a:pt x="1548242" y="558529"/>
                  <a:pt x="1544118" y="569835"/>
                  <a:pt x="1542109" y="605866"/>
                </a:cubicBezTo>
                <a:cubicBezTo>
                  <a:pt x="1539994" y="641897"/>
                  <a:pt x="1524134" y="706668"/>
                  <a:pt x="1616016" y="796269"/>
                </a:cubicBezTo>
                <a:lnTo>
                  <a:pt x="1618131" y="798065"/>
                </a:lnTo>
                <a:close/>
              </a:path>
            </a:pathLst>
          </a:custGeom>
          <a:solidFill>
            <a:srgbClr val="5BC5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3" name="Google Shape;283;p7"/>
          <p:cNvSpPr/>
          <p:nvPr/>
        </p:nvSpPr>
        <p:spPr>
          <a:xfrm>
            <a:off x="6879879" y="11699690"/>
            <a:ext cx="3956154" cy="3460868"/>
          </a:xfrm>
          <a:custGeom>
            <a:rect b="b" l="l" r="r" t="t"/>
            <a:pathLst>
              <a:path extrusionOk="0" h="2307245" w="2637436">
                <a:moveTo>
                  <a:pt x="2613021" y="772282"/>
                </a:moveTo>
                <a:cubicBezTo>
                  <a:pt x="2611753" y="821732"/>
                  <a:pt x="2640089" y="787497"/>
                  <a:pt x="2637234" y="825641"/>
                </a:cubicBezTo>
                <a:cubicBezTo>
                  <a:pt x="2634380" y="863786"/>
                  <a:pt x="2603083" y="818245"/>
                  <a:pt x="2610801" y="881325"/>
                </a:cubicBezTo>
                <a:cubicBezTo>
                  <a:pt x="2625498" y="1000512"/>
                  <a:pt x="2519131" y="1014776"/>
                  <a:pt x="2446492" y="1068030"/>
                </a:cubicBezTo>
                <a:cubicBezTo>
                  <a:pt x="2417204" y="1089480"/>
                  <a:pt x="2398595" y="1079759"/>
                  <a:pt x="2387810" y="1111034"/>
                </a:cubicBezTo>
                <a:cubicBezTo>
                  <a:pt x="2377026" y="1142311"/>
                  <a:pt x="2351650" y="1111986"/>
                  <a:pt x="2343826" y="1123714"/>
                </a:cubicBezTo>
                <a:cubicBezTo>
                  <a:pt x="2336001" y="1135442"/>
                  <a:pt x="2310625" y="1107125"/>
                  <a:pt x="2285144" y="1126673"/>
                </a:cubicBezTo>
                <a:cubicBezTo>
                  <a:pt x="2259662" y="1146220"/>
                  <a:pt x="2289056" y="1120861"/>
                  <a:pt x="2224559" y="1128575"/>
                </a:cubicBezTo>
                <a:cubicBezTo>
                  <a:pt x="2160062" y="1136394"/>
                  <a:pt x="2129399" y="1141888"/>
                  <a:pt x="2092498" y="1168620"/>
                </a:cubicBezTo>
                <a:cubicBezTo>
                  <a:pt x="2042592" y="1204757"/>
                  <a:pt x="2080762" y="1199897"/>
                  <a:pt x="2076850" y="1212576"/>
                </a:cubicBezTo>
                <a:cubicBezTo>
                  <a:pt x="2072938" y="1225255"/>
                  <a:pt x="2107195" y="1226206"/>
                  <a:pt x="2083723" y="1242901"/>
                </a:cubicBezTo>
                <a:cubicBezTo>
                  <a:pt x="2060250" y="1259595"/>
                  <a:pt x="2039103" y="1283898"/>
                  <a:pt x="2037729" y="1267309"/>
                </a:cubicBezTo>
                <a:cubicBezTo>
                  <a:pt x="2034768" y="1232123"/>
                  <a:pt x="2006432" y="1286856"/>
                  <a:pt x="1963398" y="1329861"/>
                </a:cubicBezTo>
                <a:cubicBezTo>
                  <a:pt x="1920365" y="1372865"/>
                  <a:pt x="1900064" y="1366631"/>
                  <a:pt x="1861683" y="1438376"/>
                </a:cubicBezTo>
                <a:cubicBezTo>
                  <a:pt x="1832395" y="1493109"/>
                  <a:pt x="1814738" y="1456972"/>
                  <a:pt x="1805010" y="1496067"/>
                </a:cubicBezTo>
                <a:cubicBezTo>
                  <a:pt x="1796129" y="1531675"/>
                  <a:pt x="1756585" y="1553970"/>
                  <a:pt x="1781538" y="1622122"/>
                </a:cubicBezTo>
                <a:cubicBezTo>
                  <a:pt x="1790948" y="1647798"/>
                  <a:pt x="1766207" y="1676855"/>
                  <a:pt x="1806914" y="1712040"/>
                </a:cubicBezTo>
                <a:cubicBezTo>
                  <a:pt x="1828377" y="1730637"/>
                  <a:pt x="1837259" y="1747226"/>
                  <a:pt x="1850899" y="1742365"/>
                </a:cubicBezTo>
                <a:cubicBezTo>
                  <a:pt x="1864538" y="1737505"/>
                  <a:pt x="1857771" y="1758954"/>
                  <a:pt x="1870459" y="1763815"/>
                </a:cubicBezTo>
                <a:cubicBezTo>
                  <a:pt x="1883147" y="1768675"/>
                  <a:pt x="1849947" y="1801959"/>
                  <a:pt x="1792217" y="1823408"/>
                </a:cubicBezTo>
                <a:cubicBezTo>
                  <a:pt x="1734487" y="1844857"/>
                  <a:pt x="1660156" y="1910368"/>
                  <a:pt x="1639644" y="1952421"/>
                </a:cubicBezTo>
                <a:cubicBezTo>
                  <a:pt x="1619132" y="1994475"/>
                  <a:pt x="1601263" y="1988346"/>
                  <a:pt x="1591747" y="2024694"/>
                </a:cubicBezTo>
                <a:cubicBezTo>
                  <a:pt x="1586883" y="2043291"/>
                  <a:pt x="1619132" y="2046249"/>
                  <a:pt x="1586883" y="2081329"/>
                </a:cubicBezTo>
                <a:cubicBezTo>
                  <a:pt x="1565420" y="2104786"/>
                  <a:pt x="1533277" y="2061148"/>
                  <a:pt x="1493944" y="2077419"/>
                </a:cubicBezTo>
                <a:cubicBezTo>
                  <a:pt x="1465608" y="2089148"/>
                  <a:pt x="1435262" y="2061782"/>
                  <a:pt x="1417711" y="2073510"/>
                </a:cubicBezTo>
                <a:cubicBezTo>
                  <a:pt x="1400159" y="2085238"/>
                  <a:pt x="1437271" y="2091050"/>
                  <a:pt x="1391277" y="2097918"/>
                </a:cubicBezTo>
                <a:cubicBezTo>
                  <a:pt x="1345284" y="2104786"/>
                  <a:pt x="1299396" y="2219112"/>
                  <a:pt x="1272962" y="2226932"/>
                </a:cubicBezTo>
                <a:cubicBezTo>
                  <a:pt x="1246529" y="2234750"/>
                  <a:pt x="1272011" y="2256200"/>
                  <a:pt x="1224114" y="2262117"/>
                </a:cubicBezTo>
                <a:cubicBezTo>
                  <a:pt x="1176217" y="2268034"/>
                  <a:pt x="1160568" y="2217210"/>
                  <a:pt x="1133183" y="2236758"/>
                </a:cubicBezTo>
                <a:cubicBezTo>
                  <a:pt x="1105799" y="2256305"/>
                  <a:pt x="1097763" y="2263596"/>
                  <a:pt x="1051981" y="2240667"/>
                </a:cubicBezTo>
                <a:cubicBezTo>
                  <a:pt x="1024596" y="2227037"/>
                  <a:pt x="981774" y="2225558"/>
                  <a:pt x="962953" y="2227037"/>
                </a:cubicBezTo>
                <a:cubicBezTo>
                  <a:pt x="899408" y="2231897"/>
                  <a:pt x="883759" y="2205588"/>
                  <a:pt x="862190" y="2206538"/>
                </a:cubicBezTo>
                <a:cubicBezTo>
                  <a:pt x="840620" y="2207489"/>
                  <a:pt x="807420" y="2185089"/>
                  <a:pt x="739963" y="2183082"/>
                </a:cubicBezTo>
                <a:cubicBezTo>
                  <a:pt x="672505" y="2181180"/>
                  <a:pt x="676417" y="2200621"/>
                  <a:pt x="646072" y="2202629"/>
                </a:cubicBezTo>
                <a:cubicBezTo>
                  <a:pt x="615726" y="2204636"/>
                  <a:pt x="640997" y="2237075"/>
                  <a:pt x="555141" y="2221225"/>
                </a:cubicBezTo>
                <a:cubicBezTo>
                  <a:pt x="449514" y="2201678"/>
                  <a:pt x="442642" y="2283777"/>
                  <a:pt x="412402" y="2284728"/>
                </a:cubicBezTo>
                <a:cubicBezTo>
                  <a:pt x="382162" y="2285680"/>
                  <a:pt x="406587" y="2327733"/>
                  <a:pt x="345896" y="2294449"/>
                </a:cubicBezTo>
                <a:cubicBezTo>
                  <a:pt x="285311" y="2261272"/>
                  <a:pt x="274526" y="2251445"/>
                  <a:pt x="258878" y="2233905"/>
                </a:cubicBezTo>
                <a:cubicBezTo>
                  <a:pt x="243229" y="2216365"/>
                  <a:pt x="245238" y="2184033"/>
                  <a:pt x="224620" y="2159624"/>
                </a:cubicBezTo>
                <a:cubicBezTo>
                  <a:pt x="204002" y="2135216"/>
                  <a:pt x="225572" y="2112711"/>
                  <a:pt x="204108" y="2078476"/>
                </a:cubicBezTo>
                <a:cubicBezTo>
                  <a:pt x="182644" y="2044241"/>
                  <a:pt x="256340" y="2035894"/>
                  <a:pt x="191420" y="1979788"/>
                </a:cubicBezTo>
                <a:cubicBezTo>
                  <a:pt x="104402" y="1904557"/>
                  <a:pt x="130201" y="1897794"/>
                  <a:pt x="12203" y="1890398"/>
                </a:cubicBezTo>
                <a:cubicBezTo>
                  <a:pt x="20661" y="1858699"/>
                  <a:pt x="-14231" y="1836510"/>
                  <a:pt x="6916" y="1797415"/>
                </a:cubicBezTo>
                <a:cubicBezTo>
                  <a:pt x="19498" y="1774064"/>
                  <a:pt x="47095" y="1740357"/>
                  <a:pt x="61897" y="1718169"/>
                </a:cubicBezTo>
                <a:cubicBezTo>
                  <a:pt x="76700" y="1695980"/>
                  <a:pt x="79978" y="1695768"/>
                  <a:pt x="107468" y="1682032"/>
                </a:cubicBezTo>
                <a:cubicBezTo>
                  <a:pt x="134959" y="1668296"/>
                  <a:pt x="161075" y="1688160"/>
                  <a:pt x="190257" y="1619375"/>
                </a:cubicBezTo>
                <a:cubicBezTo>
                  <a:pt x="193006" y="1612823"/>
                  <a:pt x="117830" y="1609337"/>
                  <a:pt x="117830" y="1555555"/>
                </a:cubicBezTo>
                <a:cubicBezTo>
                  <a:pt x="117830" y="1485818"/>
                  <a:pt x="144263" y="1467855"/>
                  <a:pt x="199244" y="1441440"/>
                </a:cubicBezTo>
                <a:cubicBezTo>
                  <a:pt x="254225" y="1415024"/>
                  <a:pt x="167524" y="1279883"/>
                  <a:pt x="149550" y="1228108"/>
                </a:cubicBezTo>
                <a:cubicBezTo>
                  <a:pt x="131575" y="1176333"/>
                  <a:pt x="185499" y="1201693"/>
                  <a:pt x="229907" y="1206976"/>
                </a:cubicBezTo>
                <a:cubicBezTo>
                  <a:pt x="274315" y="1212259"/>
                  <a:pt x="302863" y="1136182"/>
                  <a:pt x="306035" y="1087578"/>
                </a:cubicBezTo>
                <a:cubicBezTo>
                  <a:pt x="309207" y="1038973"/>
                  <a:pt x="355729" y="1011501"/>
                  <a:pt x="355729" y="976633"/>
                </a:cubicBezTo>
                <a:cubicBezTo>
                  <a:pt x="355729" y="941764"/>
                  <a:pt x="380048" y="887876"/>
                  <a:pt x="381105" y="857235"/>
                </a:cubicBezTo>
                <a:cubicBezTo>
                  <a:pt x="382162" y="826592"/>
                  <a:pt x="410710" y="821309"/>
                  <a:pt x="418111" y="804404"/>
                </a:cubicBezTo>
                <a:cubicBezTo>
                  <a:pt x="425513" y="787497"/>
                  <a:pt x="439258" y="781158"/>
                  <a:pt x="503755" y="764252"/>
                </a:cubicBezTo>
                <a:cubicBezTo>
                  <a:pt x="568252" y="747346"/>
                  <a:pt x="555564" y="716704"/>
                  <a:pt x="524902" y="694515"/>
                </a:cubicBezTo>
                <a:cubicBezTo>
                  <a:pt x="494239" y="672326"/>
                  <a:pt x="473093" y="665986"/>
                  <a:pt x="498468" y="623721"/>
                </a:cubicBezTo>
                <a:cubicBezTo>
                  <a:pt x="523844" y="581456"/>
                  <a:pt x="484723" y="581456"/>
                  <a:pt x="450889" y="582513"/>
                </a:cubicBezTo>
                <a:cubicBezTo>
                  <a:pt x="417054" y="583570"/>
                  <a:pt x="403309" y="540249"/>
                  <a:pt x="358901" y="574060"/>
                </a:cubicBezTo>
                <a:cubicBezTo>
                  <a:pt x="327710" y="597834"/>
                  <a:pt x="297576" y="573004"/>
                  <a:pt x="272200" y="575117"/>
                </a:cubicBezTo>
                <a:cubicBezTo>
                  <a:pt x="246824" y="577230"/>
                  <a:pt x="244709" y="549758"/>
                  <a:pt x="220391" y="556098"/>
                </a:cubicBezTo>
                <a:cubicBezTo>
                  <a:pt x="196072" y="562437"/>
                  <a:pt x="222506" y="524399"/>
                  <a:pt x="166467" y="544475"/>
                </a:cubicBezTo>
                <a:cubicBezTo>
                  <a:pt x="123962" y="559690"/>
                  <a:pt x="142149" y="519116"/>
                  <a:pt x="169639" y="502210"/>
                </a:cubicBezTo>
                <a:cubicBezTo>
                  <a:pt x="197130" y="485304"/>
                  <a:pt x="171754" y="457832"/>
                  <a:pt x="133690" y="464172"/>
                </a:cubicBezTo>
                <a:cubicBezTo>
                  <a:pt x="45191" y="478859"/>
                  <a:pt x="113072" y="451915"/>
                  <a:pt x="14000" y="476640"/>
                </a:cubicBezTo>
                <a:lnTo>
                  <a:pt x="14000" y="476640"/>
                </a:lnTo>
                <a:cubicBezTo>
                  <a:pt x="15058" y="463432"/>
                  <a:pt x="16221" y="451492"/>
                  <a:pt x="20450" y="444201"/>
                </a:cubicBezTo>
                <a:cubicBezTo>
                  <a:pt x="27005" y="432685"/>
                  <a:pt x="42971" y="437017"/>
                  <a:pt x="32503" y="426028"/>
                </a:cubicBezTo>
                <a:cubicBezTo>
                  <a:pt x="16221" y="408911"/>
                  <a:pt x="59465" y="398450"/>
                  <a:pt x="59465" y="373831"/>
                </a:cubicBezTo>
                <a:cubicBezTo>
                  <a:pt x="59465" y="358404"/>
                  <a:pt x="69404" y="355657"/>
                  <a:pt x="79237" y="357876"/>
                </a:cubicBezTo>
                <a:cubicBezTo>
                  <a:pt x="89176" y="360094"/>
                  <a:pt x="84736" y="352381"/>
                  <a:pt x="89705" y="347415"/>
                </a:cubicBezTo>
                <a:cubicBezTo>
                  <a:pt x="94674" y="342449"/>
                  <a:pt x="84736" y="339173"/>
                  <a:pt x="75431" y="342977"/>
                </a:cubicBezTo>
                <a:cubicBezTo>
                  <a:pt x="66127" y="346781"/>
                  <a:pt x="58408" y="349528"/>
                  <a:pt x="63377" y="338011"/>
                </a:cubicBezTo>
                <a:cubicBezTo>
                  <a:pt x="68347" y="326494"/>
                  <a:pt x="56188" y="326494"/>
                  <a:pt x="62320" y="310539"/>
                </a:cubicBezTo>
                <a:cubicBezTo>
                  <a:pt x="68453" y="294584"/>
                  <a:pt x="79343" y="311068"/>
                  <a:pt x="82092" y="297860"/>
                </a:cubicBezTo>
                <a:cubicBezTo>
                  <a:pt x="84841" y="284652"/>
                  <a:pt x="104085" y="277467"/>
                  <a:pt x="105248" y="269859"/>
                </a:cubicBezTo>
                <a:cubicBezTo>
                  <a:pt x="106305" y="262146"/>
                  <a:pt x="84841" y="259399"/>
                  <a:pt x="73845" y="268803"/>
                </a:cubicBezTo>
                <a:cubicBezTo>
                  <a:pt x="59571" y="280848"/>
                  <a:pt x="46883" y="293527"/>
                  <a:pt x="40328" y="285286"/>
                </a:cubicBezTo>
                <a:cubicBezTo>
                  <a:pt x="25842" y="267218"/>
                  <a:pt x="35358" y="247881"/>
                  <a:pt x="59571" y="236364"/>
                </a:cubicBezTo>
                <a:cubicBezTo>
                  <a:pt x="83784" y="224847"/>
                  <a:pt x="77123" y="208892"/>
                  <a:pt x="57351" y="220938"/>
                </a:cubicBezTo>
                <a:cubicBezTo>
                  <a:pt x="37579" y="232983"/>
                  <a:pt x="25948" y="221466"/>
                  <a:pt x="34830" y="198960"/>
                </a:cubicBezTo>
                <a:cubicBezTo>
                  <a:pt x="43605" y="176454"/>
                  <a:pt x="32609" y="171488"/>
                  <a:pt x="21613" y="174235"/>
                </a:cubicBezTo>
                <a:cubicBezTo>
                  <a:pt x="10617" y="176982"/>
                  <a:pt x="149" y="175291"/>
                  <a:pt x="8396" y="158280"/>
                </a:cubicBezTo>
                <a:cubicBezTo>
                  <a:pt x="22459" y="129117"/>
                  <a:pt x="9877" y="120559"/>
                  <a:pt x="34512" y="103019"/>
                </a:cubicBezTo>
                <a:cubicBezTo>
                  <a:pt x="46566" y="94460"/>
                  <a:pt x="55870" y="82415"/>
                  <a:pt x="81035" y="92664"/>
                </a:cubicBezTo>
                <a:cubicBezTo>
                  <a:pt x="115610" y="106717"/>
                  <a:pt x="126183" y="73539"/>
                  <a:pt x="129249" y="71531"/>
                </a:cubicBezTo>
                <a:cubicBezTo>
                  <a:pt x="148070" y="59381"/>
                  <a:pt x="201465" y="82731"/>
                  <a:pt x="215210" y="77343"/>
                </a:cubicBezTo>
                <a:cubicBezTo>
                  <a:pt x="235088" y="69524"/>
                  <a:pt x="260781" y="93087"/>
                  <a:pt x="266385" y="88438"/>
                </a:cubicBezTo>
                <a:cubicBezTo>
                  <a:pt x="280236" y="76920"/>
                  <a:pt x="242489" y="35289"/>
                  <a:pt x="274632" y="31803"/>
                </a:cubicBezTo>
                <a:cubicBezTo>
                  <a:pt x="305400" y="28527"/>
                  <a:pt x="283408" y="18595"/>
                  <a:pt x="304343" y="17538"/>
                </a:cubicBezTo>
                <a:cubicBezTo>
                  <a:pt x="321789" y="16588"/>
                  <a:pt x="348645" y="-10251"/>
                  <a:pt x="369263" y="4330"/>
                </a:cubicBezTo>
                <a:cubicBezTo>
                  <a:pt x="386286" y="16376"/>
                  <a:pt x="399503" y="3802"/>
                  <a:pt x="410499" y="17538"/>
                </a:cubicBezTo>
                <a:cubicBezTo>
                  <a:pt x="421495" y="31274"/>
                  <a:pt x="440210" y="10987"/>
                  <a:pt x="460510" y="50505"/>
                </a:cubicBezTo>
                <a:cubicBezTo>
                  <a:pt x="486309" y="100694"/>
                  <a:pt x="549326" y="80513"/>
                  <a:pt x="582103" y="108196"/>
                </a:cubicBezTo>
                <a:cubicBezTo>
                  <a:pt x="614563" y="135668"/>
                  <a:pt x="648081" y="110944"/>
                  <a:pt x="664575" y="122460"/>
                </a:cubicBezTo>
                <a:cubicBezTo>
                  <a:pt x="705282" y="150884"/>
                  <a:pt x="748527" y="124257"/>
                  <a:pt x="765233" y="125208"/>
                </a:cubicBezTo>
                <a:cubicBezTo>
                  <a:pt x="785005" y="126265"/>
                  <a:pt x="786168" y="150461"/>
                  <a:pt x="809218" y="149933"/>
                </a:cubicBezTo>
                <a:cubicBezTo>
                  <a:pt x="829730" y="149404"/>
                  <a:pt x="842735" y="179624"/>
                  <a:pt x="877415" y="182371"/>
                </a:cubicBezTo>
                <a:cubicBezTo>
                  <a:pt x="920872" y="185858"/>
                  <a:pt x="1056104" y="276516"/>
                  <a:pt x="1089727" y="259293"/>
                </a:cubicBezTo>
                <a:cubicBezTo>
                  <a:pt x="1113411" y="247247"/>
                  <a:pt x="1108442" y="259293"/>
                  <a:pt x="1132655" y="251052"/>
                </a:cubicBezTo>
                <a:cubicBezTo>
                  <a:pt x="1153801" y="243866"/>
                  <a:pt x="1224325" y="256969"/>
                  <a:pt x="1242723" y="270282"/>
                </a:cubicBezTo>
                <a:cubicBezTo>
                  <a:pt x="1254776" y="279052"/>
                  <a:pt x="1276875" y="270282"/>
                  <a:pt x="1296647" y="299444"/>
                </a:cubicBezTo>
                <a:cubicBezTo>
                  <a:pt x="1311978" y="322056"/>
                  <a:pt x="1338411" y="323641"/>
                  <a:pt x="1354377" y="310962"/>
                </a:cubicBezTo>
                <a:cubicBezTo>
                  <a:pt x="1370342" y="298282"/>
                  <a:pt x="1404600" y="316456"/>
                  <a:pt x="1417076" y="325120"/>
                </a:cubicBezTo>
                <a:cubicBezTo>
                  <a:pt x="1442346" y="342660"/>
                  <a:pt x="1461167" y="344562"/>
                  <a:pt x="1488552" y="361679"/>
                </a:cubicBezTo>
                <a:cubicBezTo>
                  <a:pt x="1515725" y="378691"/>
                  <a:pt x="1547234" y="371084"/>
                  <a:pt x="1577050" y="371400"/>
                </a:cubicBezTo>
                <a:cubicBezTo>
                  <a:pt x="1580328" y="371400"/>
                  <a:pt x="1591324" y="371400"/>
                  <a:pt x="1593016" y="370766"/>
                </a:cubicBezTo>
                <a:cubicBezTo>
                  <a:pt x="1607818" y="386616"/>
                  <a:pt x="1613105" y="393061"/>
                  <a:pt x="1635203" y="403628"/>
                </a:cubicBezTo>
                <a:cubicBezTo>
                  <a:pt x="1657302" y="414194"/>
                  <a:pt x="1667875" y="412080"/>
                  <a:pt x="1653178" y="440504"/>
                </a:cubicBezTo>
                <a:cubicBezTo>
                  <a:pt x="1638375" y="468927"/>
                  <a:pt x="1640490" y="473153"/>
                  <a:pt x="1646834" y="478436"/>
                </a:cubicBezTo>
                <a:cubicBezTo>
                  <a:pt x="1653178" y="483719"/>
                  <a:pt x="1656350" y="479493"/>
                  <a:pt x="1671047" y="474210"/>
                </a:cubicBezTo>
                <a:cubicBezTo>
                  <a:pt x="1685849" y="468927"/>
                  <a:pt x="1691030" y="462587"/>
                  <a:pt x="1701604" y="482663"/>
                </a:cubicBezTo>
                <a:cubicBezTo>
                  <a:pt x="1712177" y="502633"/>
                  <a:pt x="1719578" y="506859"/>
                  <a:pt x="1740619" y="517425"/>
                </a:cubicBezTo>
                <a:cubicBezTo>
                  <a:pt x="1761660" y="527991"/>
                  <a:pt x="1774348" y="519539"/>
                  <a:pt x="1789151" y="545848"/>
                </a:cubicBezTo>
                <a:cubicBezTo>
                  <a:pt x="1803953" y="572158"/>
                  <a:pt x="1800781" y="580612"/>
                  <a:pt x="1817593" y="582724"/>
                </a:cubicBezTo>
                <a:cubicBezTo>
                  <a:pt x="1834510" y="584838"/>
                  <a:pt x="1831338" y="567932"/>
                  <a:pt x="1857665" y="576385"/>
                </a:cubicBezTo>
                <a:cubicBezTo>
                  <a:pt x="1883993" y="584838"/>
                  <a:pt x="1876697" y="597411"/>
                  <a:pt x="1907254" y="605864"/>
                </a:cubicBezTo>
                <a:cubicBezTo>
                  <a:pt x="1937811" y="614317"/>
                  <a:pt x="1934639" y="609034"/>
                  <a:pt x="1952614" y="616430"/>
                </a:cubicBezTo>
                <a:cubicBezTo>
                  <a:pt x="1970588" y="623827"/>
                  <a:pt x="1967205" y="631118"/>
                  <a:pt x="1996916" y="630166"/>
                </a:cubicBezTo>
                <a:cubicBezTo>
                  <a:pt x="2012776" y="629638"/>
                  <a:pt x="2004423" y="619072"/>
                  <a:pt x="2021234" y="618016"/>
                </a:cubicBezTo>
                <a:cubicBezTo>
                  <a:pt x="2038152" y="616959"/>
                  <a:pt x="2030750" y="629638"/>
                  <a:pt x="2051791" y="627525"/>
                </a:cubicBezTo>
                <a:cubicBezTo>
                  <a:pt x="2072832" y="625412"/>
                  <a:pt x="2068603" y="603328"/>
                  <a:pt x="2092921" y="598045"/>
                </a:cubicBezTo>
                <a:cubicBezTo>
                  <a:pt x="2117134" y="592762"/>
                  <a:pt x="2108781" y="604385"/>
                  <a:pt x="2145682" y="616008"/>
                </a:cubicBezTo>
                <a:cubicBezTo>
                  <a:pt x="2182583" y="627631"/>
                  <a:pt x="2161542" y="638091"/>
                  <a:pt x="2193156" y="644431"/>
                </a:cubicBezTo>
                <a:cubicBezTo>
                  <a:pt x="2224770" y="650771"/>
                  <a:pt x="2231114" y="652884"/>
                  <a:pt x="2255327" y="663344"/>
                </a:cubicBezTo>
                <a:cubicBezTo>
                  <a:pt x="2290219" y="678560"/>
                  <a:pt x="2334838" y="728538"/>
                  <a:pt x="2352284" y="743436"/>
                </a:cubicBezTo>
                <a:cubicBezTo>
                  <a:pt x="2373325" y="761399"/>
                  <a:pt x="2383793" y="752946"/>
                  <a:pt x="2404834" y="755059"/>
                </a:cubicBezTo>
                <a:cubicBezTo>
                  <a:pt x="2449770" y="759497"/>
                  <a:pt x="2478318" y="796901"/>
                  <a:pt x="2506231" y="770908"/>
                </a:cubicBezTo>
                <a:cubicBezTo>
                  <a:pt x="2522091" y="756116"/>
                  <a:pt x="2526215" y="751889"/>
                  <a:pt x="2555820" y="761399"/>
                </a:cubicBezTo>
                <a:cubicBezTo>
                  <a:pt x="2585320" y="770908"/>
                  <a:pt x="2589972" y="771754"/>
                  <a:pt x="2613233" y="7717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6297839" y="12394548"/>
            <a:ext cx="1406690" cy="2204445"/>
          </a:xfrm>
          <a:custGeom>
            <a:rect b="b" l="l" r="r" t="t"/>
            <a:pathLst>
              <a:path extrusionOk="0" h="1469630" w="937793">
                <a:moveTo>
                  <a:pt x="401815" y="13928"/>
                </a:moveTo>
                <a:cubicBezTo>
                  <a:pt x="399066" y="47423"/>
                  <a:pt x="383841" y="49431"/>
                  <a:pt x="391771" y="78805"/>
                </a:cubicBezTo>
                <a:cubicBezTo>
                  <a:pt x="401075" y="113462"/>
                  <a:pt x="369250" y="110186"/>
                  <a:pt x="381303" y="151923"/>
                </a:cubicBezTo>
                <a:cubicBezTo>
                  <a:pt x="393357" y="193659"/>
                  <a:pt x="380669" y="224513"/>
                  <a:pt x="379611" y="259170"/>
                </a:cubicBezTo>
                <a:cubicBezTo>
                  <a:pt x="377708" y="327216"/>
                  <a:pt x="329177" y="344862"/>
                  <a:pt x="354764" y="363036"/>
                </a:cubicBezTo>
                <a:cubicBezTo>
                  <a:pt x="367346" y="371911"/>
                  <a:pt x="313528" y="385964"/>
                  <a:pt x="313528" y="413648"/>
                </a:cubicBezTo>
                <a:cubicBezTo>
                  <a:pt x="313528" y="454856"/>
                  <a:pt x="272821" y="473558"/>
                  <a:pt x="272293" y="496064"/>
                </a:cubicBezTo>
                <a:cubicBezTo>
                  <a:pt x="270707" y="559145"/>
                  <a:pt x="217946" y="575416"/>
                  <a:pt x="214034" y="596760"/>
                </a:cubicBezTo>
                <a:cubicBezTo>
                  <a:pt x="206421" y="637968"/>
                  <a:pt x="169520" y="619055"/>
                  <a:pt x="166031" y="660052"/>
                </a:cubicBezTo>
                <a:cubicBezTo>
                  <a:pt x="164128" y="682558"/>
                  <a:pt x="120460" y="678014"/>
                  <a:pt x="109464" y="692279"/>
                </a:cubicBezTo>
                <a:cubicBezTo>
                  <a:pt x="98468" y="706543"/>
                  <a:pt x="106186" y="719222"/>
                  <a:pt x="92969" y="739509"/>
                </a:cubicBezTo>
                <a:cubicBezTo>
                  <a:pt x="73938" y="768778"/>
                  <a:pt x="77215" y="739827"/>
                  <a:pt x="62624" y="807979"/>
                </a:cubicBezTo>
                <a:cubicBezTo>
                  <a:pt x="56492" y="836508"/>
                  <a:pt x="39151" y="821292"/>
                  <a:pt x="34182" y="855209"/>
                </a:cubicBezTo>
                <a:cubicBezTo>
                  <a:pt x="31010" y="876765"/>
                  <a:pt x="48773" y="890501"/>
                  <a:pt x="62941" y="904659"/>
                </a:cubicBezTo>
                <a:cubicBezTo>
                  <a:pt x="101640" y="943437"/>
                  <a:pt x="48350" y="967422"/>
                  <a:pt x="80176" y="981159"/>
                </a:cubicBezTo>
                <a:cubicBezTo>
                  <a:pt x="89692" y="985279"/>
                  <a:pt x="114433" y="967634"/>
                  <a:pt x="128601" y="969430"/>
                </a:cubicBezTo>
                <a:cubicBezTo>
                  <a:pt x="152920" y="972600"/>
                  <a:pt x="154189" y="1008842"/>
                  <a:pt x="151863" y="1020782"/>
                </a:cubicBezTo>
                <a:cubicBezTo>
                  <a:pt x="149114" y="1034729"/>
                  <a:pt x="127333" y="1094534"/>
                  <a:pt x="117817" y="1106474"/>
                </a:cubicBezTo>
                <a:cubicBezTo>
                  <a:pt x="108301" y="1118520"/>
                  <a:pt x="115068" y="1152542"/>
                  <a:pt x="111684" y="1171773"/>
                </a:cubicBezTo>
                <a:cubicBezTo>
                  <a:pt x="108406" y="1191004"/>
                  <a:pt x="95718" y="1192166"/>
                  <a:pt x="100159" y="1210974"/>
                </a:cubicBezTo>
                <a:cubicBezTo>
                  <a:pt x="104706" y="1229781"/>
                  <a:pt x="81233" y="1267397"/>
                  <a:pt x="82290" y="1288741"/>
                </a:cubicBezTo>
                <a:cubicBezTo>
                  <a:pt x="82713" y="1296876"/>
                  <a:pt x="60509" y="1298145"/>
                  <a:pt x="54483" y="1323398"/>
                </a:cubicBezTo>
                <a:cubicBezTo>
                  <a:pt x="48773" y="1347277"/>
                  <a:pt x="44015" y="1355308"/>
                  <a:pt x="29212" y="1354146"/>
                </a:cubicBezTo>
                <a:cubicBezTo>
                  <a:pt x="14410" y="1353089"/>
                  <a:pt x="22023" y="1366825"/>
                  <a:pt x="10498" y="1375067"/>
                </a:cubicBezTo>
                <a:cubicBezTo>
                  <a:pt x="-1027" y="1383309"/>
                  <a:pt x="-9063" y="1385739"/>
                  <a:pt x="19802" y="1392078"/>
                </a:cubicBezTo>
                <a:cubicBezTo>
                  <a:pt x="59452" y="1400848"/>
                  <a:pt x="50042" y="1379398"/>
                  <a:pt x="91912" y="1387112"/>
                </a:cubicBezTo>
                <a:cubicBezTo>
                  <a:pt x="136637" y="1395354"/>
                  <a:pt x="132091" y="1386055"/>
                  <a:pt x="142347" y="1395777"/>
                </a:cubicBezTo>
                <a:cubicBezTo>
                  <a:pt x="160744" y="1413105"/>
                  <a:pt x="172058" y="1397995"/>
                  <a:pt x="179882" y="1411309"/>
                </a:cubicBezTo>
                <a:cubicBezTo>
                  <a:pt x="191090" y="1430117"/>
                  <a:pt x="210016" y="1400214"/>
                  <a:pt x="223338" y="1426102"/>
                </a:cubicBezTo>
                <a:cubicBezTo>
                  <a:pt x="239515" y="1457483"/>
                  <a:pt x="248608" y="1438992"/>
                  <a:pt x="255798" y="1451355"/>
                </a:cubicBezTo>
                <a:cubicBezTo>
                  <a:pt x="261825" y="1461815"/>
                  <a:pt x="267852" y="1482102"/>
                  <a:pt x="288258" y="1459068"/>
                </a:cubicBezTo>
                <a:cubicBezTo>
                  <a:pt x="308665" y="1435928"/>
                  <a:pt x="299783" y="1472276"/>
                  <a:pt x="334463" y="1440366"/>
                </a:cubicBezTo>
                <a:cubicBezTo>
                  <a:pt x="367981" y="1409512"/>
                  <a:pt x="335732" y="1423248"/>
                  <a:pt x="399912" y="1427158"/>
                </a:cubicBezTo>
                <a:cubicBezTo>
                  <a:pt x="408371" y="1395459"/>
                  <a:pt x="373479" y="1373271"/>
                  <a:pt x="394626" y="1334175"/>
                </a:cubicBezTo>
                <a:cubicBezTo>
                  <a:pt x="407208" y="1310824"/>
                  <a:pt x="434804" y="1277118"/>
                  <a:pt x="449607" y="1254929"/>
                </a:cubicBezTo>
                <a:cubicBezTo>
                  <a:pt x="464409" y="1232740"/>
                  <a:pt x="467687" y="1232529"/>
                  <a:pt x="495178" y="1218793"/>
                </a:cubicBezTo>
                <a:cubicBezTo>
                  <a:pt x="522668" y="1205056"/>
                  <a:pt x="548784" y="1224921"/>
                  <a:pt x="577966" y="1156135"/>
                </a:cubicBezTo>
                <a:cubicBezTo>
                  <a:pt x="580715" y="1149584"/>
                  <a:pt x="505539" y="1146097"/>
                  <a:pt x="505539" y="1092315"/>
                </a:cubicBezTo>
                <a:cubicBezTo>
                  <a:pt x="505539" y="1022578"/>
                  <a:pt x="531973" y="1004616"/>
                  <a:pt x="586954" y="978200"/>
                </a:cubicBezTo>
                <a:cubicBezTo>
                  <a:pt x="641935" y="951785"/>
                  <a:pt x="555234" y="816643"/>
                  <a:pt x="537259" y="764868"/>
                </a:cubicBezTo>
                <a:cubicBezTo>
                  <a:pt x="519285" y="713094"/>
                  <a:pt x="573208" y="738453"/>
                  <a:pt x="617616" y="743736"/>
                </a:cubicBezTo>
                <a:cubicBezTo>
                  <a:pt x="662024" y="749019"/>
                  <a:pt x="690572" y="672942"/>
                  <a:pt x="693744" y="624338"/>
                </a:cubicBezTo>
                <a:cubicBezTo>
                  <a:pt x="696916" y="575733"/>
                  <a:pt x="743438" y="548261"/>
                  <a:pt x="743438" y="513393"/>
                </a:cubicBezTo>
                <a:cubicBezTo>
                  <a:pt x="743438" y="478525"/>
                  <a:pt x="767757" y="424637"/>
                  <a:pt x="768814" y="393995"/>
                </a:cubicBezTo>
                <a:cubicBezTo>
                  <a:pt x="769872" y="363353"/>
                  <a:pt x="798420" y="358070"/>
                  <a:pt x="805821" y="341164"/>
                </a:cubicBezTo>
                <a:cubicBezTo>
                  <a:pt x="813222" y="324258"/>
                  <a:pt x="826968" y="317918"/>
                  <a:pt x="891465" y="301012"/>
                </a:cubicBezTo>
                <a:cubicBezTo>
                  <a:pt x="955962" y="284106"/>
                  <a:pt x="943274" y="253464"/>
                  <a:pt x="912611" y="231275"/>
                </a:cubicBezTo>
                <a:cubicBezTo>
                  <a:pt x="881949" y="209086"/>
                  <a:pt x="860802" y="202746"/>
                  <a:pt x="886178" y="160481"/>
                </a:cubicBezTo>
                <a:cubicBezTo>
                  <a:pt x="911554" y="118217"/>
                  <a:pt x="872433" y="118217"/>
                  <a:pt x="838598" y="119274"/>
                </a:cubicBezTo>
                <a:cubicBezTo>
                  <a:pt x="804764" y="120330"/>
                  <a:pt x="791018" y="77009"/>
                  <a:pt x="746610" y="110820"/>
                </a:cubicBezTo>
                <a:cubicBezTo>
                  <a:pt x="715419" y="134594"/>
                  <a:pt x="685285" y="109764"/>
                  <a:pt x="659909" y="111877"/>
                </a:cubicBezTo>
                <a:cubicBezTo>
                  <a:pt x="634534" y="113991"/>
                  <a:pt x="632419" y="86518"/>
                  <a:pt x="608100" y="92858"/>
                </a:cubicBezTo>
                <a:cubicBezTo>
                  <a:pt x="583782" y="99198"/>
                  <a:pt x="610215" y="61160"/>
                  <a:pt x="554177" y="81235"/>
                </a:cubicBezTo>
                <a:cubicBezTo>
                  <a:pt x="511672" y="96450"/>
                  <a:pt x="529858" y="55876"/>
                  <a:pt x="557349" y="38970"/>
                </a:cubicBezTo>
                <a:cubicBezTo>
                  <a:pt x="584839" y="22064"/>
                  <a:pt x="559463" y="-5408"/>
                  <a:pt x="521399" y="932"/>
                </a:cubicBezTo>
                <a:cubicBezTo>
                  <a:pt x="433007" y="15724"/>
                  <a:pt x="503530" y="-11959"/>
                  <a:pt x="401710" y="13400"/>
                </a:cubicBezTo>
                <a:lnTo>
                  <a:pt x="401710" y="13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5" name="Google Shape;285;p7"/>
          <p:cNvGrpSpPr/>
          <p:nvPr/>
        </p:nvGrpSpPr>
        <p:grpSpPr>
          <a:xfrm>
            <a:off x="11888420" y="283107"/>
            <a:ext cx="4629588" cy="5880681"/>
            <a:chOff x="7925613" y="188738"/>
            <a:chExt cx="3086392" cy="3920454"/>
          </a:xfrm>
        </p:grpSpPr>
        <p:sp>
          <p:nvSpPr>
            <p:cNvPr id="286" name="Google Shape;286;p7"/>
            <p:cNvSpPr/>
            <p:nvPr/>
          </p:nvSpPr>
          <p:spPr>
            <a:xfrm>
              <a:off x="7925613" y="2022403"/>
              <a:ext cx="1264099" cy="2086789"/>
            </a:xfrm>
            <a:custGeom>
              <a:rect b="b" l="l" r="r" t="t"/>
              <a:pathLst>
                <a:path extrusionOk="0" h="2086789" w="1264099">
                  <a:moveTo>
                    <a:pt x="1074309" y="6128"/>
                  </a:moveTo>
                  <a:cubicBezTo>
                    <a:pt x="1065004" y="10038"/>
                    <a:pt x="1016050" y="46280"/>
                    <a:pt x="1004419" y="29268"/>
                  </a:cubicBezTo>
                  <a:cubicBezTo>
                    <a:pt x="996172" y="17223"/>
                    <a:pt x="985176" y="38038"/>
                    <a:pt x="978515" y="22717"/>
                  </a:cubicBezTo>
                  <a:cubicBezTo>
                    <a:pt x="971959" y="7291"/>
                    <a:pt x="968047" y="10249"/>
                    <a:pt x="959271" y="22189"/>
                  </a:cubicBezTo>
                  <a:cubicBezTo>
                    <a:pt x="934530" y="55684"/>
                    <a:pt x="925754" y="21132"/>
                    <a:pt x="914758" y="28212"/>
                  </a:cubicBezTo>
                  <a:cubicBezTo>
                    <a:pt x="910846" y="31593"/>
                    <a:pt x="906299" y="35925"/>
                    <a:pt x="898158" y="35925"/>
                  </a:cubicBezTo>
                  <a:cubicBezTo>
                    <a:pt x="885470" y="35925"/>
                    <a:pt x="874474" y="49133"/>
                    <a:pt x="895937" y="49661"/>
                  </a:cubicBezTo>
                  <a:cubicBezTo>
                    <a:pt x="917401" y="50189"/>
                    <a:pt x="920679" y="57903"/>
                    <a:pt x="911903" y="77661"/>
                  </a:cubicBezTo>
                  <a:cubicBezTo>
                    <a:pt x="903127" y="97420"/>
                    <a:pt x="887690" y="102387"/>
                    <a:pt x="881135" y="84213"/>
                  </a:cubicBezTo>
                  <a:cubicBezTo>
                    <a:pt x="874579" y="66039"/>
                    <a:pt x="867178" y="67624"/>
                    <a:pt x="856922" y="74280"/>
                  </a:cubicBezTo>
                  <a:cubicBezTo>
                    <a:pt x="839370" y="85798"/>
                    <a:pt x="837678" y="58325"/>
                    <a:pt x="824462" y="68786"/>
                  </a:cubicBezTo>
                  <a:cubicBezTo>
                    <a:pt x="811245" y="79247"/>
                    <a:pt x="797817" y="102809"/>
                    <a:pt x="831017" y="111156"/>
                  </a:cubicBezTo>
                  <a:cubicBezTo>
                    <a:pt x="844234" y="114432"/>
                    <a:pt x="857450" y="102915"/>
                    <a:pt x="866226" y="116122"/>
                  </a:cubicBezTo>
                  <a:cubicBezTo>
                    <a:pt x="875002" y="129330"/>
                    <a:pt x="888219" y="130387"/>
                    <a:pt x="899215" y="118341"/>
                  </a:cubicBezTo>
                  <a:cubicBezTo>
                    <a:pt x="910211" y="106296"/>
                    <a:pt x="952610" y="75443"/>
                    <a:pt x="959800" y="88650"/>
                  </a:cubicBezTo>
                  <a:cubicBezTo>
                    <a:pt x="964135" y="96575"/>
                    <a:pt x="942037" y="104288"/>
                    <a:pt x="916344" y="117813"/>
                  </a:cubicBezTo>
                  <a:cubicBezTo>
                    <a:pt x="875637" y="139262"/>
                    <a:pt x="890439" y="168425"/>
                    <a:pt x="882826" y="172757"/>
                  </a:cubicBezTo>
                  <a:cubicBezTo>
                    <a:pt x="875108" y="177195"/>
                    <a:pt x="861891" y="147504"/>
                    <a:pt x="849838" y="158493"/>
                  </a:cubicBezTo>
                  <a:cubicBezTo>
                    <a:pt x="837784" y="169482"/>
                    <a:pt x="865803" y="208471"/>
                    <a:pt x="875108" y="198116"/>
                  </a:cubicBezTo>
                  <a:cubicBezTo>
                    <a:pt x="884413" y="187656"/>
                    <a:pt x="895832" y="173603"/>
                    <a:pt x="918987" y="186388"/>
                  </a:cubicBezTo>
                  <a:cubicBezTo>
                    <a:pt x="884941" y="199173"/>
                    <a:pt x="900378" y="207943"/>
                    <a:pt x="890439" y="214600"/>
                  </a:cubicBezTo>
                  <a:cubicBezTo>
                    <a:pt x="880500" y="221151"/>
                    <a:pt x="873205" y="229815"/>
                    <a:pt x="870561" y="237845"/>
                  </a:cubicBezTo>
                  <a:cubicBezTo>
                    <a:pt x="871724" y="221151"/>
                    <a:pt x="874474" y="208683"/>
                    <a:pt x="845820" y="208999"/>
                  </a:cubicBezTo>
                  <a:cubicBezTo>
                    <a:pt x="842014" y="208999"/>
                    <a:pt x="862420" y="189241"/>
                    <a:pt x="840956" y="179308"/>
                  </a:cubicBezTo>
                  <a:cubicBezTo>
                    <a:pt x="833766" y="176033"/>
                    <a:pt x="833237" y="185331"/>
                    <a:pt x="826048" y="183746"/>
                  </a:cubicBezTo>
                  <a:cubicBezTo>
                    <a:pt x="818858" y="182056"/>
                    <a:pt x="817695" y="187444"/>
                    <a:pt x="810611" y="198645"/>
                  </a:cubicBezTo>
                  <a:cubicBezTo>
                    <a:pt x="798557" y="217875"/>
                    <a:pt x="790839" y="201920"/>
                    <a:pt x="786927" y="206886"/>
                  </a:cubicBezTo>
                  <a:cubicBezTo>
                    <a:pt x="783120" y="211852"/>
                    <a:pt x="791367" y="222630"/>
                    <a:pt x="776459" y="238268"/>
                  </a:cubicBezTo>
                  <a:cubicBezTo>
                    <a:pt x="735223" y="281695"/>
                    <a:pt x="753303" y="278419"/>
                    <a:pt x="741250" y="288880"/>
                  </a:cubicBezTo>
                  <a:cubicBezTo>
                    <a:pt x="705935" y="319311"/>
                    <a:pt x="754678" y="339492"/>
                    <a:pt x="705512" y="370028"/>
                  </a:cubicBezTo>
                  <a:cubicBezTo>
                    <a:pt x="689546" y="379961"/>
                    <a:pt x="705512" y="386195"/>
                    <a:pt x="691238" y="399297"/>
                  </a:cubicBezTo>
                  <a:cubicBezTo>
                    <a:pt x="649051" y="438180"/>
                    <a:pt x="740721" y="401833"/>
                    <a:pt x="703926" y="431735"/>
                  </a:cubicBezTo>
                  <a:cubicBezTo>
                    <a:pt x="695150" y="438920"/>
                    <a:pt x="696208" y="466392"/>
                    <a:pt x="718729" y="474634"/>
                  </a:cubicBezTo>
                  <a:cubicBezTo>
                    <a:pt x="741250" y="482875"/>
                    <a:pt x="764934" y="478438"/>
                    <a:pt x="778680" y="450965"/>
                  </a:cubicBezTo>
                  <a:cubicBezTo>
                    <a:pt x="792425" y="423493"/>
                    <a:pt x="791896" y="423493"/>
                    <a:pt x="812831" y="419056"/>
                  </a:cubicBezTo>
                  <a:cubicBezTo>
                    <a:pt x="833766" y="414618"/>
                    <a:pt x="844234" y="391583"/>
                    <a:pt x="822770" y="387146"/>
                  </a:cubicBezTo>
                  <a:cubicBezTo>
                    <a:pt x="801306" y="382708"/>
                    <a:pt x="827211" y="359145"/>
                    <a:pt x="835458" y="364006"/>
                  </a:cubicBezTo>
                  <a:cubicBezTo>
                    <a:pt x="843705" y="368972"/>
                    <a:pt x="864640" y="359568"/>
                    <a:pt x="863477" y="349741"/>
                  </a:cubicBezTo>
                  <a:cubicBezTo>
                    <a:pt x="862420" y="339809"/>
                    <a:pt x="877751" y="341817"/>
                    <a:pt x="877751" y="341817"/>
                  </a:cubicBezTo>
                  <a:cubicBezTo>
                    <a:pt x="877751" y="341817"/>
                    <a:pt x="883884" y="356398"/>
                    <a:pt x="862948" y="367387"/>
                  </a:cubicBezTo>
                  <a:cubicBezTo>
                    <a:pt x="842014" y="378376"/>
                    <a:pt x="849203" y="395387"/>
                    <a:pt x="862948" y="389364"/>
                  </a:cubicBezTo>
                  <a:cubicBezTo>
                    <a:pt x="876694" y="383342"/>
                    <a:pt x="883249" y="398134"/>
                    <a:pt x="866755" y="403101"/>
                  </a:cubicBezTo>
                  <a:cubicBezTo>
                    <a:pt x="850261" y="408067"/>
                    <a:pt x="843071" y="405320"/>
                    <a:pt x="833766" y="419584"/>
                  </a:cubicBezTo>
                  <a:cubicBezTo>
                    <a:pt x="824462" y="433848"/>
                    <a:pt x="804690" y="431841"/>
                    <a:pt x="813783" y="449486"/>
                  </a:cubicBezTo>
                  <a:cubicBezTo>
                    <a:pt x="819704" y="461003"/>
                    <a:pt x="801729" y="457834"/>
                    <a:pt x="803104" y="473683"/>
                  </a:cubicBezTo>
                  <a:cubicBezTo>
                    <a:pt x="803738" y="481079"/>
                    <a:pt x="809448" y="489321"/>
                    <a:pt x="805430" y="492913"/>
                  </a:cubicBezTo>
                  <a:cubicBezTo>
                    <a:pt x="793482" y="503585"/>
                    <a:pt x="775719" y="499676"/>
                    <a:pt x="760282" y="498408"/>
                  </a:cubicBezTo>
                  <a:cubicBezTo>
                    <a:pt x="752986" y="497774"/>
                    <a:pt x="745162" y="493019"/>
                    <a:pt x="737655" y="496400"/>
                  </a:cubicBezTo>
                  <a:cubicBezTo>
                    <a:pt x="731945" y="498936"/>
                    <a:pt x="725390" y="504536"/>
                    <a:pt x="727187" y="510348"/>
                  </a:cubicBezTo>
                  <a:cubicBezTo>
                    <a:pt x="727716" y="512249"/>
                    <a:pt x="729091" y="517110"/>
                    <a:pt x="733426" y="516793"/>
                  </a:cubicBezTo>
                  <a:cubicBezTo>
                    <a:pt x="731311" y="523133"/>
                    <a:pt x="730465" y="529789"/>
                    <a:pt x="728562" y="536129"/>
                  </a:cubicBezTo>
                  <a:cubicBezTo>
                    <a:pt x="727505" y="539510"/>
                    <a:pt x="721055" y="540144"/>
                    <a:pt x="720949" y="545639"/>
                  </a:cubicBezTo>
                  <a:cubicBezTo>
                    <a:pt x="715663" y="541940"/>
                    <a:pt x="710588" y="537080"/>
                    <a:pt x="711750" y="531480"/>
                  </a:cubicBezTo>
                  <a:cubicBezTo>
                    <a:pt x="714922" y="516265"/>
                    <a:pt x="717460" y="502106"/>
                    <a:pt x="709318" y="489955"/>
                  </a:cubicBezTo>
                  <a:cubicBezTo>
                    <a:pt x="704772" y="483298"/>
                    <a:pt x="693141" y="481079"/>
                    <a:pt x="685423" y="484777"/>
                  </a:cubicBezTo>
                  <a:cubicBezTo>
                    <a:pt x="677176" y="488687"/>
                    <a:pt x="639535" y="509714"/>
                    <a:pt x="648628" y="518061"/>
                  </a:cubicBezTo>
                  <a:cubicBezTo>
                    <a:pt x="653703" y="522710"/>
                    <a:pt x="658038" y="527993"/>
                    <a:pt x="663325" y="532325"/>
                  </a:cubicBezTo>
                  <a:cubicBezTo>
                    <a:pt x="632662" y="557367"/>
                    <a:pt x="652646" y="539827"/>
                    <a:pt x="629807" y="547435"/>
                  </a:cubicBezTo>
                  <a:lnTo>
                    <a:pt x="629807" y="547435"/>
                  </a:lnTo>
                  <a:cubicBezTo>
                    <a:pt x="634143" y="545956"/>
                    <a:pt x="634671" y="508763"/>
                    <a:pt x="615639" y="501366"/>
                  </a:cubicBezTo>
                  <a:cubicBezTo>
                    <a:pt x="605806" y="497562"/>
                    <a:pt x="594387" y="500098"/>
                    <a:pt x="585082" y="508657"/>
                  </a:cubicBezTo>
                  <a:cubicBezTo>
                    <a:pt x="577364" y="515736"/>
                    <a:pt x="559495" y="509185"/>
                    <a:pt x="550825" y="515948"/>
                  </a:cubicBezTo>
                  <a:cubicBezTo>
                    <a:pt x="537291" y="526408"/>
                    <a:pt x="558649" y="535918"/>
                    <a:pt x="556429" y="550816"/>
                  </a:cubicBezTo>
                  <a:cubicBezTo>
                    <a:pt x="553574" y="570258"/>
                    <a:pt x="521008" y="572794"/>
                    <a:pt x="524180" y="591813"/>
                  </a:cubicBezTo>
                  <a:cubicBezTo>
                    <a:pt x="527564" y="612417"/>
                    <a:pt x="561292" y="631859"/>
                    <a:pt x="541520" y="642742"/>
                  </a:cubicBezTo>
                  <a:cubicBezTo>
                    <a:pt x="518894" y="655210"/>
                    <a:pt x="507792" y="607768"/>
                    <a:pt x="481253" y="596779"/>
                  </a:cubicBezTo>
                  <a:cubicBezTo>
                    <a:pt x="471102" y="592553"/>
                    <a:pt x="458203" y="605338"/>
                    <a:pt x="468671" y="614319"/>
                  </a:cubicBezTo>
                  <a:cubicBezTo>
                    <a:pt x="481675" y="625519"/>
                    <a:pt x="495209" y="642425"/>
                    <a:pt x="490134" y="660599"/>
                  </a:cubicBezTo>
                  <a:cubicBezTo>
                    <a:pt x="478821" y="652886"/>
                    <a:pt x="463701" y="640523"/>
                    <a:pt x="457780" y="640735"/>
                  </a:cubicBezTo>
                  <a:cubicBezTo>
                    <a:pt x="419505" y="642214"/>
                    <a:pt x="380595" y="619919"/>
                    <a:pt x="347712" y="631542"/>
                  </a:cubicBezTo>
                  <a:cubicBezTo>
                    <a:pt x="323710" y="639995"/>
                    <a:pt x="355325" y="687120"/>
                    <a:pt x="375308" y="698003"/>
                  </a:cubicBezTo>
                  <a:cubicBezTo>
                    <a:pt x="392331" y="707407"/>
                    <a:pt x="419188" y="689445"/>
                    <a:pt x="439065" y="705611"/>
                  </a:cubicBezTo>
                  <a:cubicBezTo>
                    <a:pt x="423840" y="720615"/>
                    <a:pt x="403750" y="716283"/>
                    <a:pt x="395292" y="740480"/>
                  </a:cubicBezTo>
                  <a:cubicBezTo>
                    <a:pt x="388525" y="759816"/>
                    <a:pt x="361140" y="733189"/>
                    <a:pt x="343060" y="732343"/>
                  </a:cubicBezTo>
                  <a:cubicBezTo>
                    <a:pt x="330583" y="731710"/>
                    <a:pt x="320116" y="749461"/>
                    <a:pt x="304573" y="745551"/>
                  </a:cubicBezTo>
                  <a:cubicBezTo>
                    <a:pt x="288925" y="741642"/>
                    <a:pt x="272642" y="728117"/>
                    <a:pt x="259319" y="737204"/>
                  </a:cubicBezTo>
                  <a:cubicBezTo>
                    <a:pt x="224427" y="761295"/>
                    <a:pt x="166168" y="810322"/>
                    <a:pt x="207933" y="856708"/>
                  </a:cubicBezTo>
                  <a:cubicBezTo>
                    <a:pt x="211634" y="860829"/>
                    <a:pt x="199052" y="892739"/>
                    <a:pt x="187104" y="890308"/>
                  </a:cubicBezTo>
                  <a:cubicBezTo>
                    <a:pt x="173676" y="887561"/>
                    <a:pt x="174627" y="869282"/>
                    <a:pt x="164054" y="866429"/>
                  </a:cubicBezTo>
                  <a:cubicBezTo>
                    <a:pt x="136986" y="859032"/>
                    <a:pt x="106747" y="878051"/>
                    <a:pt x="79468" y="856496"/>
                  </a:cubicBezTo>
                  <a:cubicBezTo>
                    <a:pt x="73441" y="851742"/>
                    <a:pt x="56418" y="849840"/>
                    <a:pt x="58744" y="856496"/>
                  </a:cubicBezTo>
                  <a:cubicBezTo>
                    <a:pt x="68788" y="886082"/>
                    <a:pt x="70903" y="931094"/>
                    <a:pt x="107910" y="933101"/>
                  </a:cubicBezTo>
                  <a:cubicBezTo>
                    <a:pt x="130325" y="934369"/>
                    <a:pt x="150943" y="921690"/>
                    <a:pt x="172512" y="928030"/>
                  </a:cubicBezTo>
                  <a:cubicBezTo>
                    <a:pt x="198946" y="935743"/>
                    <a:pt x="230771" y="930037"/>
                    <a:pt x="248957" y="943879"/>
                  </a:cubicBezTo>
                  <a:cubicBezTo>
                    <a:pt x="261434" y="953388"/>
                    <a:pt x="233520" y="974838"/>
                    <a:pt x="217977" y="968921"/>
                  </a:cubicBezTo>
                  <a:cubicBezTo>
                    <a:pt x="164265" y="948317"/>
                    <a:pt x="78833" y="923803"/>
                    <a:pt x="53246" y="985510"/>
                  </a:cubicBezTo>
                  <a:cubicBezTo>
                    <a:pt x="49757" y="993963"/>
                    <a:pt x="80736" y="1001148"/>
                    <a:pt x="76401" y="1009495"/>
                  </a:cubicBezTo>
                  <a:cubicBezTo>
                    <a:pt x="59378" y="1042039"/>
                    <a:pt x="38549" y="1073526"/>
                    <a:pt x="36646" y="1108078"/>
                  </a:cubicBezTo>
                  <a:cubicBezTo>
                    <a:pt x="37914" y="1172320"/>
                    <a:pt x="56312" y="1173588"/>
                    <a:pt x="109707" y="1152667"/>
                  </a:cubicBezTo>
                  <a:cubicBezTo>
                    <a:pt x="163102" y="1131746"/>
                    <a:pt x="165323" y="1171369"/>
                    <a:pt x="231300" y="1149391"/>
                  </a:cubicBezTo>
                  <a:cubicBezTo>
                    <a:pt x="297277" y="1127414"/>
                    <a:pt x="287444" y="1157105"/>
                    <a:pt x="323182" y="1153829"/>
                  </a:cubicBezTo>
                  <a:cubicBezTo>
                    <a:pt x="358920" y="1150554"/>
                    <a:pt x="346866" y="1083987"/>
                    <a:pt x="361457" y="1083036"/>
                  </a:cubicBezTo>
                  <a:cubicBezTo>
                    <a:pt x="372136" y="1082402"/>
                    <a:pt x="395292" y="1171369"/>
                    <a:pt x="353527" y="1176969"/>
                  </a:cubicBezTo>
                  <a:cubicBezTo>
                    <a:pt x="323605" y="1180879"/>
                    <a:pt x="316098" y="1233076"/>
                    <a:pt x="300767" y="1203385"/>
                  </a:cubicBezTo>
                  <a:cubicBezTo>
                    <a:pt x="279514" y="1162282"/>
                    <a:pt x="277611" y="1185845"/>
                    <a:pt x="220409" y="1176969"/>
                  </a:cubicBezTo>
                  <a:cubicBezTo>
                    <a:pt x="163208" y="1168199"/>
                    <a:pt x="144493" y="1185739"/>
                    <a:pt x="88349" y="1185211"/>
                  </a:cubicBezTo>
                  <a:cubicBezTo>
                    <a:pt x="32205" y="1184683"/>
                    <a:pt x="23429" y="1208879"/>
                    <a:pt x="54832" y="1217121"/>
                  </a:cubicBezTo>
                  <a:cubicBezTo>
                    <a:pt x="86234" y="1225362"/>
                    <a:pt x="95010" y="1281469"/>
                    <a:pt x="58638" y="1272593"/>
                  </a:cubicBezTo>
                  <a:cubicBezTo>
                    <a:pt x="10107" y="1260865"/>
                    <a:pt x="26707" y="1303341"/>
                    <a:pt x="57581" y="1308836"/>
                  </a:cubicBezTo>
                  <a:cubicBezTo>
                    <a:pt x="88349" y="1314330"/>
                    <a:pt x="28927" y="1341802"/>
                    <a:pt x="79573" y="1351206"/>
                  </a:cubicBezTo>
                  <a:cubicBezTo>
                    <a:pt x="130219" y="1360504"/>
                    <a:pt x="85071" y="1292352"/>
                    <a:pt x="117003" y="1296262"/>
                  </a:cubicBezTo>
                  <a:cubicBezTo>
                    <a:pt x="138149" y="1298798"/>
                    <a:pt x="151155" y="1395795"/>
                    <a:pt x="69740" y="1370436"/>
                  </a:cubicBezTo>
                  <a:cubicBezTo>
                    <a:pt x="12010" y="1352474"/>
                    <a:pt x="58638" y="1415871"/>
                    <a:pt x="56523" y="1428656"/>
                  </a:cubicBezTo>
                  <a:cubicBezTo>
                    <a:pt x="52083" y="1456128"/>
                    <a:pt x="57581" y="1471555"/>
                    <a:pt x="90041" y="1435207"/>
                  </a:cubicBezTo>
                  <a:cubicBezTo>
                    <a:pt x="122501" y="1398965"/>
                    <a:pt x="112562" y="1429713"/>
                    <a:pt x="122501" y="1447253"/>
                  </a:cubicBezTo>
                  <a:cubicBezTo>
                    <a:pt x="132440" y="1464793"/>
                    <a:pt x="126942" y="1480219"/>
                    <a:pt x="99345" y="1480748"/>
                  </a:cubicBezTo>
                  <a:cubicBezTo>
                    <a:pt x="71855" y="1481276"/>
                    <a:pt x="56418" y="1505473"/>
                    <a:pt x="87292" y="1511495"/>
                  </a:cubicBezTo>
                  <a:cubicBezTo>
                    <a:pt x="118060" y="1517518"/>
                    <a:pt x="78516" y="1548371"/>
                    <a:pt x="127470" y="1543405"/>
                  </a:cubicBezTo>
                  <a:cubicBezTo>
                    <a:pt x="176425" y="1538439"/>
                    <a:pt x="156653" y="1565911"/>
                    <a:pt x="123664" y="1569821"/>
                  </a:cubicBezTo>
                  <a:cubicBezTo>
                    <a:pt x="90675" y="1573625"/>
                    <a:pt x="96173" y="1635225"/>
                    <a:pt x="66991" y="1601202"/>
                  </a:cubicBezTo>
                  <a:cubicBezTo>
                    <a:pt x="51025" y="1582500"/>
                    <a:pt x="45527" y="1592432"/>
                    <a:pt x="48276" y="1626456"/>
                  </a:cubicBezTo>
                  <a:cubicBezTo>
                    <a:pt x="51025" y="1660584"/>
                    <a:pt x="-5119" y="1652871"/>
                    <a:pt x="379" y="1722080"/>
                  </a:cubicBezTo>
                  <a:cubicBezTo>
                    <a:pt x="3657" y="1763922"/>
                    <a:pt x="16662" y="1761175"/>
                    <a:pt x="23535" y="1730849"/>
                  </a:cubicBezTo>
                  <a:cubicBezTo>
                    <a:pt x="33474" y="1686894"/>
                    <a:pt x="45527" y="1768254"/>
                    <a:pt x="63713" y="1692389"/>
                  </a:cubicBezTo>
                  <a:cubicBezTo>
                    <a:pt x="76295" y="1639769"/>
                    <a:pt x="82957" y="1690170"/>
                    <a:pt x="92896" y="1691332"/>
                  </a:cubicBezTo>
                  <a:cubicBezTo>
                    <a:pt x="102834" y="1692389"/>
                    <a:pt x="98394" y="1639663"/>
                    <a:pt x="130325" y="1644101"/>
                  </a:cubicBezTo>
                  <a:cubicBezTo>
                    <a:pt x="148088" y="1646531"/>
                    <a:pt x="119329" y="1677068"/>
                    <a:pt x="164477" y="1687000"/>
                  </a:cubicBezTo>
                  <a:cubicBezTo>
                    <a:pt x="209625" y="1696932"/>
                    <a:pt x="164477" y="1721129"/>
                    <a:pt x="151789" y="1732118"/>
                  </a:cubicBezTo>
                  <a:cubicBezTo>
                    <a:pt x="139101" y="1743106"/>
                    <a:pt x="120386" y="1754095"/>
                    <a:pt x="136352" y="1780511"/>
                  </a:cubicBezTo>
                  <a:cubicBezTo>
                    <a:pt x="152317" y="1806926"/>
                    <a:pt x="132545" y="1813477"/>
                    <a:pt x="102834" y="1792556"/>
                  </a:cubicBezTo>
                  <a:cubicBezTo>
                    <a:pt x="73124" y="1771635"/>
                    <a:pt x="64348" y="1765084"/>
                    <a:pt x="64348" y="1793613"/>
                  </a:cubicBezTo>
                  <a:cubicBezTo>
                    <a:pt x="64348" y="1822142"/>
                    <a:pt x="3763" y="1823304"/>
                    <a:pt x="46161" y="1867259"/>
                  </a:cubicBezTo>
                  <a:cubicBezTo>
                    <a:pt x="78410" y="1900754"/>
                    <a:pt x="59907" y="1922204"/>
                    <a:pt x="105055" y="1933192"/>
                  </a:cubicBezTo>
                  <a:cubicBezTo>
                    <a:pt x="150203" y="1944181"/>
                    <a:pt x="138043" y="1959608"/>
                    <a:pt x="169975" y="1982114"/>
                  </a:cubicBezTo>
                  <a:cubicBezTo>
                    <a:pt x="201906" y="2004620"/>
                    <a:pt x="211739" y="1982642"/>
                    <a:pt x="233837" y="2023322"/>
                  </a:cubicBezTo>
                  <a:cubicBezTo>
                    <a:pt x="241239" y="2036952"/>
                    <a:pt x="195351" y="2065058"/>
                    <a:pt x="255830" y="2049738"/>
                  </a:cubicBezTo>
                  <a:cubicBezTo>
                    <a:pt x="296643" y="2039383"/>
                    <a:pt x="276765" y="2070659"/>
                    <a:pt x="315252" y="2068440"/>
                  </a:cubicBezTo>
                  <a:cubicBezTo>
                    <a:pt x="353739" y="2066221"/>
                    <a:pt x="364735" y="2091580"/>
                    <a:pt x="374145" y="2085980"/>
                  </a:cubicBezTo>
                  <a:cubicBezTo>
                    <a:pt x="402587" y="2069285"/>
                    <a:pt x="412103" y="2032092"/>
                    <a:pt x="480301" y="2002929"/>
                  </a:cubicBezTo>
                  <a:cubicBezTo>
                    <a:pt x="567636" y="1965630"/>
                    <a:pt x="590898" y="1902233"/>
                    <a:pt x="624944" y="1889131"/>
                  </a:cubicBezTo>
                  <a:cubicBezTo>
                    <a:pt x="684894" y="1865991"/>
                    <a:pt x="633191" y="1858384"/>
                    <a:pt x="652963" y="1847395"/>
                  </a:cubicBezTo>
                  <a:cubicBezTo>
                    <a:pt x="672735" y="1836406"/>
                    <a:pt x="661739" y="1814428"/>
                    <a:pt x="690393" y="1807772"/>
                  </a:cubicBezTo>
                  <a:cubicBezTo>
                    <a:pt x="719046" y="1801220"/>
                    <a:pt x="695891" y="1755046"/>
                    <a:pt x="722324" y="1740676"/>
                  </a:cubicBezTo>
                  <a:cubicBezTo>
                    <a:pt x="735329" y="1733703"/>
                    <a:pt x="725601" y="1776918"/>
                    <a:pt x="746431" y="1770367"/>
                  </a:cubicBezTo>
                  <a:cubicBezTo>
                    <a:pt x="767366" y="1763816"/>
                    <a:pt x="757427" y="1750609"/>
                    <a:pt x="791579" y="1731906"/>
                  </a:cubicBezTo>
                  <a:cubicBezTo>
                    <a:pt x="825731" y="1713204"/>
                    <a:pt x="797077" y="1691226"/>
                    <a:pt x="818541" y="1680766"/>
                  </a:cubicBezTo>
                  <a:cubicBezTo>
                    <a:pt x="840005" y="1670305"/>
                    <a:pt x="754149" y="1617580"/>
                    <a:pt x="789887" y="1604372"/>
                  </a:cubicBezTo>
                  <a:cubicBezTo>
                    <a:pt x="808813" y="1597399"/>
                    <a:pt x="785446" y="1562530"/>
                    <a:pt x="797077" y="1555979"/>
                  </a:cubicBezTo>
                  <a:cubicBezTo>
                    <a:pt x="814629" y="1546047"/>
                    <a:pt x="811351" y="1606591"/>
                    <a:pt x="832815" y="1602153"/>
                  </a:cubicBezTo>
                  <a:cubicBezTo>
                    <a:pt x="846666" y="1599300"/>
                    <a:pt x="801412" y="1479057"/>
                    <a:pt x="838841" y="1483917"/>
                  </a:cubicBezTo>
                  <a:cubicBezTo>
                    <a:pt x="856288" y="1486242"/>
                    <a:pt x="831123" y="1550485"/>
                    <a:pt x="844340" y="1602153"/>
                  </a:cubicBezTo>
                  <a:cubicBezTo>
                    <a:pt x="857556" y="1653822"/>
                    <a:pt x="827845" y="1646109"/>
                    <a:pt x="851529" y="1674743"/>
                  </a:cubicBezTo>
                  <a:cubicBezTo>
                    <a:pt x="875213" y="1703378"/>
                    <a:pt x="847723" y="1718698"/>
                    <a:pt x="885047" y="1717642"/>
                  </a:cubicBezTo>
                  <a:cubicBezTo>
                    <a:pt x="912643" y="1716797"/>
                    <a:pt x="921630" y="1719227"/>
                    <a:pt x="920150" y="1736978"/>
                  </a:cubicBezTo>
                  <a:cubicBezTo>
                    <a:pt x="926494" y="1736978"/>
                    <a:pt x="938125" y="1737612"/>
                    <a:pt x="937913" y="1744163"/>
                  </a:cubicBezTo>
                  <a:cubicBezTo>
                    <a:pt x="937385" y="1763182"/>
                    <a:pt x="926600" y="1788118"/>
                    <a:pt x="952821" y="1794247"/>
                  </a:cubicBezTo>
                  <a:cubicBezTo>
                    <a:pt x="971431" y="1798579"/>
                    <a:pt x="990463" y="1785266"/>
                    <a:pt x="995115" y="1768465"/>
                  </a:cubicBezTo>
                  <a:cubicBezTo>
                    <a:pt x="1009389" y="1716585"/>
                    <a:pt x="1000084" y="1665445"/>
                    <a:pt x="989828" y="1611768"/>
                  </a:cubicBezTo>
                  <a:cubicBezTo>
                    <a:pt x="986233" y="1593172"/>
                    <a:pt x="998498" y="1578591"/>
                    <a:pt x="1010129" y="1563904"/>
                  </a:cubicBezTo>
                  <a:cubicBezTo>
                    <a:pt x="1025354" y="1544673"/>
                    <a:pt x="1012455" y="1518469"/>
                    <a:pt x="1019328" y="1495223"/>
                  </a:cubicBezTo>
                  <a:cubicBezTo>
                    <a:pt x="1024191" y="1478634"/>
                    <a:pt x="1063841" y="1500823"/>
                    <a:pt x="1079172" y="1472929"/>
                  </a:cubicBezTo>
                  <a:cubicBezTo>
                    <a:pt x="1085411" y="1461623"/>
                    <a:pt x="1100319" y="1398437"/>
                    <a:pt x="1116602" y="1329440"/>
                  </a:cubicBezTo>
                  <a:cubicBezTo>
                    <a:pt x="1117765" y="1324685"/>
                    <a:pt x="1086891" y="1257484"/>
                    <a:pt x="1071983" y="1224411"/>
                  </a:cubicBezTo>
                  <a:cubicBezTo>
                    <a:pt x="1041955" y="1157739"/>
                    <a:pt x="1139335" y="1144848"/>
                    <a:pt x="1139335" y="1105859"/>
                  </a:cubicBezTo>
                  <a:cubicBezTo>
                    <a:pt x="1139335" y="1075745"/>
                    <a:pt x="1151388" y="1045737"/>
                    <a:pt x="1136268" y="1032741"/>
                  </a:cubicBezTo>
                  <a:cubicBezTo>
                    <a:pt x="1107403" y="1008016"/>
                    <a:pt x="1086785" y="1039926"/>
                    <a:pt x="1046607" y="1025555"/>
                  </a:cubicBezTo>
                  <a:cubicBezTo>
                    <a:pt x="1006428" y="1011186"/>
                    <a:pt x="1006428" y="974098"/>
                    <a:pt x="1024931" y="909222"/>
                  </a:cubicBezTo>
                  <a:cubicBezTo>
                    <a:pt x="1043435" y="844345"/>
                    <a:pt x="1030112" y="805250"/>
                    <a:pt x="997124" y="733189"/>
                  </a:cubicBezTo>
                  <a:cubicBezTo>
                    <a:pt x="964135" y="661127"/>
                    <a:pt x="1004314" y="649821"/>
                    <a:pt x="984753" y="616855"/>
                  </a:cubicBezTo>
                  <a:cubicBezTo>
                    <a:pt x="965192" y="583888"/>
                    <a:pt x="967201" y="568462"/>
                    <a:pt x="973439" y="534439"/>
                  </a:cubicBezTo>
                  <a:cubicBezTo>
                    <a:pt x="1008120" y="343613"/>
                    <a:pt x="1044492" y="325439"/>
                    <a:pt x="1100213" y="304835"/>
                  </a:cubicBezTo>
                  <a:cubicBezTo>
                    <a:pt x="1155829" y="284231"/>
                    <a:pt x="1181205" y="302827"/>
                    <a:pt x="1212185" y="322375"/>
                  </a:cubicBezTo>
                  <a:cubicBezTo>
                    <a:pt x="1243058" y="341922"/>
                    <a:pt x="1257861" y="320262"/>
                    <a:pt x="1255852" y="294480"/>
                  </a:cubicBezTo>
                  <a:cubicBezTo>
                    <a:pt x="1253738" y="268698"/>
                    <a:pt x="1271289" y="237845"/>
                    <a:pt x="1254795" y="210056"/>
                  </a:cubicBezTo>
                  <a:cubicBezTo>
                    <a:pt x="1238300" y="182267"/>
                    <a:pt x="1208378" y="187444"/>
                    <a:pt x="1196113" y="159550"/>
                  </a:cubicBezTo>
                  <a:cubicBezTo>
                    <a:pt x="1183742" y="131761"/>
                    <a:pt x="1220855" y="75126"/>
                    <a:pt x="1264099" y="0"/>
                  </a:cubicBezTo>
                  <a:lnTo>
                    <a:pt x="1074626" y="5706"/>
                  </a:lnTo>
                  <a:close/>
                </a:path>
              </a:pathLst>
            </a:custGeom>
            <a:solidFill>
              <a:srgbClr val="ADE2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8898038" y="188738"/>
              <a:ext cx="2113967" cy="1858585"/>
            </a:xfrm>
            <a:custGeom>
              <a:rect b="b" l="l" r="r" t="t"/>
              <a:pathLst>
                <a:path extrusionOk="0" h="1858585" w="2113967">
                  <a:moveTo>
                    <a:pt x="291358" y="1834193"/>
                  </a:moveTo>
                  <a:cubicBezTo>
                    <a:pt x="334602" y="1759068"/>
                    <a:pt x="299605" y="1681828"/>
                    <a:pt x="299605" y="1615895"/>
                  </a:cubicBezTo>
                  <a:cubicBezTo>
                    <a:pt x="299605" y="1551653"/>
                    <a:pt x="307112" y="1543094"/>
                    <a:pt x="343907" y="1527351"/>
                  </a:cubicBezTo>
                  <a:cubicBezTo>
                    <a:pt x="379962" y="1511924"/>
                    <a:pt x="398571" y="1484135"/>
                    <a:pt x="401637" y="1459410"/>
                  </a:cubicBezTo>
                  <a:cubicBezTo>
                    <a:pt x="411259" y="1382277"/>
                    <a:pt x="452178" y="1396752"/>
                    <a:pt x="452178" y="1356390"/>
                  </a:cubicBezTo>
                  <a:cubicBezTo>
                    <a:pt x="452178" y="1332721"/>
                    <a:pt x="482100" y="1319302"/>
                    <a:pt x="499546" y="1293626"/>
                  </a:cubicBezTo>
                  <a:cubicBezTo>
                    <a:pt x="517098" y="1267845"/>
                    <a:pt x="507793" y="1256539"/>
                    <a:pt x="514983" y="1242169"/>
                  </a:cubicBezTo>
                  <a:cubicBezTo>
                    <a:pt x="522173" y="1227799"/>
                    <a:pt x="509802" y="1212266"/>
                    <a:pt x="492356" y="1189655"/>
                  </a:cubicBezTo>
                  <a:cubicBezTo>
                    <a:pt x="448794" y="1133231"/>
                    <a:pt x="523230" y="1141050"/>
                    <a:pt x="523230" y="1079449"/>
                  </a:cubicBezTo>
                  <a:cubicBezTo>
                    <a:pt x="523230" y="1056838"/>
                    <a:pt x="520164" y="1040354"/>
                    <a:pt x="545857" y="1015629"/>
                  </a:cubicBezTo>
                  <a:cubicBezTo>
                    <a:pt x="571656" y="990905"/>
                    <a:pt x="587093" y="988897"/>
                    <a:pt x="609720" y="986784"/>
                  </a:cubicBezTo>
                  <a:cubicBezTo>
                    <a:pt x="632346" y="984776"/>
                    <a:pt x="639642" y="970300"/>
                    <a:pt x="655079" y="976534"/>
                  </a:cubicBezTo>
                  <a:cubicBezTo>
                    <a:pt x="670516" y="982663"/>
                    <a:pt x="676754" y="1001259"/>
                    <a:pt x="697372" y="983720"/>
                  </a:cubicBezTo>
                  <a:cubicBezTo>
                    <a:pt x="717990" y="966180"/>
                    <a:pt x="719047" y="936383"/>
                    <a:pt x="712809" y="915779"/>
                  </a:cubicBezTo>
                  <a:cubicBezTo>
                    <a:pt x="706677" y="895175"/>
                    <a:pt x="704562" y="880805"/>
                    <a:pt x="713867" y="871506"/>
                  </a:cubicBezTo>
                  <a:cubicBezTo>
                    <a:pt x="723171" y="862208"/>
                    <a:pt x="746855" y="875627"/>
                    <a:pt x="765358" y="875627"/>
                  </a:cubicBezTo>
                  <a:cubicBezTo>
                    <a:pt x="801414" y="875627"/>
                    <a:pt x="809660" y="880805"/>
                    <a:pt x="836411" y="898239"/>
                  </a:cubicBezTo>
                  <a:cubicBezTo>
                    <a:pt x="863161" y="915779"/>
                    <a:pt x="887903" y="920851"/>
                    <a:pt x="906512" y="906481"/>
                  </a:cubicBezTo>
                  <a:cubicBezTo>
                    <a:pt x="925015" y="892111"/>
                    <a:pt x="934320" y="886933"/>
                    <a:pt x="912645" y="863265"/>
                  </a:cubicBezTo>
                  <a:cubicBezTo>
                    <a:pt x="890969" y="839597"/>
                    <a:pt x="903340" y="827234"/>
                    <a:pt x="923958" y="805573"/>
                  </a:cubicBezTo>
                  <a:cubicBezTo>
                    <a:pt x="944576" y="783913"/>
                    <a:pt x="932205" y="765422"/>
                    <a:pt x="917826" y="751052"/>
                  </a:cubicBezTo>
                  <a:cubicBezTo>
                    <a:pt x="903445" y="736682"/>
                    <a:pt x="909578" y="719142"/>
                    <a:pt x="929139" y="710900"/>
                  </a:cubicBezTo>
                  <a:cubicBezTo>
                    <a:pt x="948700" y="702659"/>
                    <a:pt x="976507" y="696530"/>
                    <a:pt x="986869" y="687232"/>
                  </a:cubicBezTo>
                  <a:cubicBezTo>
                    <a:pt x="997125" y="677934"/>
                    <a:pt x="987927" y="647080"/>
                    <a:pt x="997125" y="633661"/>
                  </a:cubicBezTo>
                  <a:cubicBezTo>
                    <a:pt x="1004526" y="622989"/>
                    <a:pt x="1010659" y="618235"/>
                    <a:pt x="1030114" y="618235"/>
                  </a:cubicBezTo>
                  <a:cubicBezTo>
                    <a:pt x="1065112" y="618235"/>
                    <a:pt x="1088796" y="653209"/>
                    <a:pt x="1110471" y="668741"/>
                  </a:cubicBezTo>
                  <a:cubicBezTo>
                    <a:pt x="1132146" y="684168"/>
                    <a:pt x="1151707" y="702764"/>
                    <a:pt x="1156782" y="718191"/>
                  </a:cubicBezTo>
                  <a:cubicBezTo>
                    <a:pt x="1161963" y="733618"/>
                    <a:pt x="1165029" y="745980"/>
                    <a:pt x="1178457" y="752214"/>
                  </a:cubicBezTo>
                  <a:cubicBezTo>
                    <a:pt x="1191885" y="758342"/>
                    <a:pt x="1217578" y="745029"/>
                    <a:pt x="1247501" y="747037"/>
                  </a:cubicBezTo>
                  <a:cubicBezTo>
                    <a:pt x="1277424" y="749150"/>
                    <a:pt x="1294869" y="745980"/>
                    <a:pt x="1304174" y="737738"/>
                  </a:cubicBezTo>
                  <a:cubicBezTo>
                    <a:pt x="1320880" y="722946"/>
                    <a:pt x="1324792" y="701708"/>
                    <a:pt x="1338220" y="694523"/>
                  </a:cubicBezTo>
                  <a:cubicBezTo>
                    <a:pt x="1351648" y="687338"/>
                    <a:pt x="1384636" y="691458"/>
                    <a:pt x="1408320" y="686281"/>
                  </a:cubicBezTo>
                  <a:cubicBezTo>
                    <a:pt x="1432005" y="681103"/>
                    <a:pt x="1449556" y="694523"/>
                    <a:pt x="1462879" y="713013"/>
                  </a:cubicBezTo>
                  <a:cubicBezTo>
                    <a:pt x="1476307" y="731504"/>
                    <a:pt x="1488678" y="747037"/>
                    <a:pt x="1509296" y="741859"/>
                  </a:cubicBezTo>
                  <a:cubicBezTo>
                    <a:pt x="1529913" y="736682"/>
                    <a:pt x="1521666" y="707836"/>
                    <a:pt x="1514477" y="684168"/>
                  </a:cubicBezTo>
                  <a:cubicBezTo>
                    <a:pt x="1507287" y="660499"/>
                    <a:pt x="1516486" y="647080"/>
                    <a:pt x="1534037" y="642959"/>
                  </a:cubicBezTo>
                  <a:cubicBezTo>
                    <a:pt x="1551589" y="638839"/>
                    <a:pt x="1563960" y="638839"/>
                    <a:pt x="1571149" y="618235"/>
                  </a:cubicBezTo>
                  <a:cubicBezTo>
                    <a:pt x="1578339" y="597630"/>
                    <a:pt x="1552646" y="599744"/>
                    <a:pt x="1558779" y="556422"/>
                  </a:cubicBezTo>
                  <a:cubicBezTo>
                    <a:pt x="1562585" y="529584"/>
                    <a:pt x="1562902" y="512150"/>
                    <a:pt x="1559836" y="480240"/>
                  </a:cubicBezTo>
                  <a:cubicBezTo>
                    <a:pt x="1556135" y="442307"/>
                    <a:pt x="1548522" y="437975"/>
                    <a:pt x="1574215" y="392752"/>
                  </a:cubicBezTo>
                  <a:cubicBezTo>
                    <a:pt x="1600014" y="347423"/>
                    <a:pt x="1594833" y="335060"/>
                    <a:pt x="1637021" y="330940"/>
                  </a:cubicBezTo>
                  <a:cubicBezTo>
                    <a:pt x="1679314" y="326819"/>
                    <a:pt x="1674133" y="311392"/>
                    <a:pt x="1697817" y="288675"/>
                  </a:cubicBezTo>
                  <a:cubicBezTo>
                    <a:pt x="1721502" y="266063"/>
                    <a:pt x="1749309" y="255708"/>
                    <a:pt x="1776166" y="279376"/>
                  </a:cubicBezTo>
                  <a:cubicBezTo>
                    <a:pt x="1802916" y="303045"/>
                    <a:pt x="1803973" y="307166"/>
                    <a:pt x="1846267" y="309279"/>
                  </a:cubicBezTo>
                  <a:cubicBezTo>
                    <a:pt x="1888560" y="311286"/>
                    <a:pt x="1950307" y="343302"/>
                    <a:pt x="1950307" y="387574"/>
                  </a:cubicBezTo>
                  <a:cubicBezTo>
                    <a:pt x="1950307" y="429311"/>
                    <a:pt x="1931804" y="427092"/>
                    <a:pt x="1931804" y="484361"/>
                  </a:cubicBezTo>
                  <a:cubicBezTo>
                    <a:pt x="1931804" y="494610"/>
                    <a:pt x="1932756" y="511093"/>
                    <a:pt x="1963736" y="511093"/>
                  </a:cubicBezTo>
                  <a:cubicBezTo>
                    <a:pt x="1994715" y="511093"/>
                    <a:pt x="1991544" y="494610"/>
                    <a:pt x="1991544" y="480240"/>
                  </a:cubicBezTo>
                  <a:cubicBezTo>
                    <a:pt x="1991544" y="465870"/>
                    <a:pt x="1977164" y="461749"/>
                    <a:pt x="1977164" y="443153"/>
                  </a:cubicBezTo>
                  <a:cubicBezTo>
                    <a:pt x="1977164" y="424556"/>
                    <a:pt x="1995667" y="415363"/>
                    <a:pt x="2016285" y="398880"/>
                  </a:cubicBezTo>
                  <a:cubicBezTo>
                    <a:pt x="2036903" y="382397"/>
                    <a:pt x="2031722" y="358729"/>
                    <a:pt x="2025589" y="342245"/>
                  </a:cubicBezTo>
                  <a:cubicBezTo>
                    <a:pt x="2019457" y="325762"/>
                    <a:pt x="2023580" y="315513"/>
                    <a:pt x="2053397" y="321641"/>
                  </a:cubicBezTo>
                  <a:cubicBezTo>
                    <a:pt x="2083320" y="327770"/>
                    <a:pt x="2099708" y="332947"/>
                    <a:pt x="2111128" y="312343"/>
                  </a:cubicBezTo>
                  <a:cubicBezTo>
                    <a:pt x="2122652" y="291316"/>
                    <a:pt x="2096642" y="270395"/>
                    <a:pt x="2077293" y="252961"/>
                  </a:cubicBezTo>
                  <a:cubicBezTo>
                    <a:pt x="2075178" y="251059"/>
                    <a:pt x="2073169" y="249051"/>
                    <a:pt x="2071055" y="247150"/>
                  </a:cubicBezTo>
                  <a:cubicBezTo>
                    <a:pt x="2063019" y="252010"/>
                    <a:pt x="2059847" y="261097"/>
                    <a:pt x="2060904" y="277475"/>
                  </a:cubicBezTo>
                  <a:cubicBezTo>
                    <a:pt x="2062913" y="309913"/>
                    <a:pt x="2039440" y="285188"/>
                    <a:pt x="2053715" y="256553"/>
                  </a:cubicBezTo>
                  <a:cubicBezTo>
                    <a:pt x="2059424" y="245142"/>
                    <a:pt x="2026329" y="242289"/>
                    <a:pt x="2028973" y="266486"/>
                  </a:cubicBezTo>
                  <a:cubicBezTo>
                    <a:pt x="2032250" y="296705"/>
                    <a:pt x="2015228" y="273037"/>
                    <a:pt x="1980018" y="297867"/>
                  </a:cubicBezTo>
                  <a:cubicBezTo>
                    <a:pt x="1959718" y="312132"/>
                    <a:pt x="1987208" y="251693"/>
                    <a:pt x="1951365" y="275361"/>
                  </a:cubicBezTo>
                  <a:cubicBezTo>
                    <a:pt x="1935294" y="285927"/>
                    <a:pt x="1946924" y="263316"/>
                    <a:pt x="1960141" y="248417"/>
                  </a:cubicBezTo>
                  <a:cubicBezTo>
                    <a:pt x="1973357" y="233625"/>
                    <a:pt x="1933707" y="230878"/>
                    <a:pt x="1887502" y="224749"/>
                  </a:cubicBezTo>
                  <a:cubicBezTo>
                    <a:pt x="1829561" y="217142"/>
                    <a:pt x="1836856" y="207104"/>
                    <a:pt x="1844574" y="208266"/>
                  </a:cubicBezTo>
                  <a:cubicBezTo>
                    <a:pt x="1915099" y="218304"/>
                    <a:pt x="1915944" y="224855"/>
                    <a:pt x="1978750" y="213232"/>
                  </a:cubicBezTo>
                  <a:cubicBezTo>
                    <a:pt x="2049697" y="200024"/>
                    <a:pt x="1990275" y="173080"/>
                    <a:pt x="2057415" y="142861"/>
                  </a:cubicBezTo>
                  <a:cubicBezTo>
                    <a:pt x="2089981" y="128174"/>
                    <a:pt x="2062913" y="73547"/>
                    <a:pt x="2034259" y="80732"/>
                  </a:cubicBezTo>
                  <a:cubicBezTo>
                    <a:pt x="2005606" y="87917"/>
                    <a:pt x="2008989" y="42271"/>
                    <a:pt x="1982027" y="69215"/>
                  </a:cubicBezTo>
                  <a:cubicBezTo>
                    <a:pt x="1961304" y="89924"/>
                    <a:pt x="1971031" y="66467"/>
                    <a:pt x="1979278" y="54422"/>
                  </a:cubicBezTo>
                  <a:cubicBezTo>
                    <a:pt x="1987526" y="42377"/>
                    <a:pt x="1944704" y="22301"/>
                    <a:pt x="1935294" y="41214"/>
                  </a:cubicBezTo>
                  <a:cubicBezTo>
                    <a:pt x="1921020" y="69849"/>
                    <a:pt x="1911081" y="23674"/>
                    <a:pt x="1875343" y="62135"/>
                  </a:cubicBezTo>
                  <a:cubicBezTo>
                    <a:pt x="1877563" y="42377"/>
                    <a:pt x="1884119" y="43433"/>
                    <a:pt x="1850073" y="15433"/>
                  </a:cubicBezTo>
                  <a:cubicBezTo>
                    <a:pt x="1815921" y="-12568"/>
                    <a:pt x="1766438" y="39101"/>
                    <a:pt x="1782403" y="62135"/>
                  </a:cubicBezTo>
                  <a:cubicBezTo>
                    <a:pt x="1798369" y="85170"/>
                    <a:pt x="1775214" y="101759"/>
                    <a:pt x="1777963" y="128068"/>
                  </a:cubicBezTo>
                  <a:cubicBezTo>
                    <a:pt x="1780712" y="154484"/>
                    <a:pt x="1761997" y="166529"/>
                    <a:pt x="1742225" y="157759"/>
                  </a:cubicBezTo>
                  <a:cubicBezTo>
                    <a:pt x="1722453" y="148990"/>
                    <a:pt x="1777434" y="109366"/>
                    <a:pt x="1758719" y="98377"/>
                  </a:cubicBezTo>
                  <a:cubicBezTo>
                    <a:pt x="1740005" y="87389"/>
                    <a:pt x="1711457" y="129125"/>
                    <a:pt x="1700990" y="124793"/>
                  </a:cubicBezTo>
                  <a:cubicBezTo>
                    <a:pt x="1690522" y="120355"/>
                    <a:pt x="1743388" y="107253"/>
                    <a:pt x="1719175" y="76400"/>
                  </a:cubicBezTo>
                  <a:cubicBezTo>
                    <a:pt x="1711563" y="66784"/>
                    <a:pt x="1756605" y="74181"/>
                    <a:pt x="1744446" y="51146"/>
                  </a:cubicBezTo>
                  <a:cubicBezTo>
                    <a:pt x="1732392" y="28006"/>
                    <a:pt x="1776482" y="26633"/>
                    <a:pt x="1753750" y="13742"/>
                  </a:cubicBezTo>
                  <a:cubicBezTo>
                    <a:pt x="1709236" y="-11511"/>
                    <a:pt x="1752058" y="32444"/>
                    <a:pt x="1707016" y="6029"/>
                  </a:cubicBezTo>
                  <a:cubicBezTo>
                    <a:pt x="1692742" y="-2319"/>
                    <a:pt x="1663031" y="-3903"/>
                    <a:pt x="1656370" y="13742"/>
                  </a:cubicBezTo>
                  <a:cubicBezTo>
                    <a:pt x="1645585" y="42377"/>
                    <a:pt x="1620104" y="17018"/>
                    <a:pt x="1627716" y="41214"/>
                  </a:cubicBezTo>
                  <a:cubicBezTo>
                    <a:pt x="1632686" y="56747"/>
                    <a:pt x="1590287" y="63192"/>
                    <a:pt x="1652986" y="77456"/>
                  </a:cubicBezTo>
                  <a:cubicBezTo>
                    <a:pt x="1672124" y="81788"/>
                    <a:pt x="1647489" y="91721"/>
                    <a:pt x="1637021" y="114861"/>
                  </a:cubicBezTo>
                  <a:cubicBezTo>
                    <a:pt x="1618201" y="156492"/>
                    <a:pt x="1634272" y="165473"/>
                    <a:pt x="1638078" y="178681"/>
                  </a:cubicBezTo>
                  <a:cubicBezTo>
                    <a:pt x="1640828" y="188084"/>
                    <a:pt x="1602552" y="206153"/>
                    <a:pt x="1596314" y="195692"/>
                  </a:cubicBezTo>
                  <a:cubicBezTo>
                    <a:pt x="1588066" y="181956"/>
                    <a:pt x="1611222" y="176462"/>
                    <a:pt x="1602869" y="162726"/>
                  </a:cubicBezTo>
                  <a:cubicBezTo>
                    <a:pt x="1594622" y="148990"/>
                    <a:pt x="1574850" y="153427"/>
                    <a:pt x="1571467" y="146242"/>
                  </a:cubicBezTo>
                  <a:cubicBezTo>
                    <a:pt x="1568189" y="139057"/>
                    <a:pt x="1609953" y="123736"/>
                    <a:pt x="1596736" y="99540"/>
                  </a:cubicBezTo>
                  <a:cubicBezTo>
                    <a:pt x="1587749" y="83162"/>
                    <a:pt x="1596736" y="65411"/>
                    <a:pt x="1581300" y="59916"/>
                  </a:cubicBezTo>
                  <a:cubicBezTo>
                    <a:pt x="1565863" y="54422"/>
                    <a:pt x="1546196" y="93411"/>
                    <a:pt x="1530231" y="127540"/>
                  </a:cubicBezTo>
                  <a:cubicBezTo>
                    <a:pt x="1519763" y="156703"/>
                    <a:pt x="1508661" y="168854"/>
                    <a:pt x="1493859" y="196326"/>
                  </a:cubicBezTo>
                  <a:cubicBezTo>
                    <a:pt x="1479056" y="223798"/>
                    <a:pt x="1516380" y="249051"/>
                    <a:pt x="1458121" y="318366"/>
                  </a:cubicBezTo>
                  <a:cubicBezTo>
                    <a:pt x="1470174" y="241444"/>
                    <a:pt x="1427353" y="240281"/>
                    <a:pt x="1450402" y="226017"/>
                  </a:cubicBezTo>
                  <a:cubicBezTo>
                    <a:pt x="1473558" y="211753"/>
                    <a:pt x="1448182" y="191888"/>
                    <a:pt x="1475673" y="151208"/>
                  </a:cubicBezTo>
                  <a:cubicBezTo>
                    <a:pt x="1503163" y="110529"/>
                    <a:pt x="1453680" y="112747"/>
                    <a:pt x="1437186" y="109472"/>
                  </a:cubicBezTo>
                  <a:cubicBezTo>
                    <a:pt x="1420692" y="106196"/>
                    <a:pt x="1439406" y="130393"/>
                    <a:pt x="1412973" y="131978"/>
                  </a:cubicBezTo>
                  <a:cubicBezTo>
                    <a:pt x="1386539" y="133669"/>
                    <a:pt x="1389817" y="118242"/>
                    <a:pt x="1365710" y="127540"/>
                  </a:cubicBezTo>
                  <a:cubicBezTo>
                    <a:pt x="1341498" y="136838"/>
                    <a:pt x="1359155" y="158922"/>
                    <a:pt x="1334942" y="167163"/>
                  </a:cubicBezTo>
                  <a:cubicBezTo>
                    <a:pt x="1310729" y="175405"/>
                    <a:pt x="1348158" y="175405"/>
                    <a:pt x="1361375" y="191888"/>
                  </a:cubicBezTo>
                  <a:cubicBezTo>
                    <a:pt x="1374591" y="208372"/>
                    <a:pt x="1358309" y="215451"/>
                    <a:pt x="1358309" y="215451"/>
                  </a:cubicBezTo>
                  <a:cubicBezTo>
                    <a:pt x="1358309" y="215451"/>
                    <a:pt x="1360740" y="195058"/>
                    <a:pt x="1325003" y="197383"/>
                  </a:cubicBezTo>
                  <a:cubicBezTo>
                    <a:pt x="1308508" y="198439"/>
                    <a:pt x="1306288" y="214923"/>
                    <a:pt x="1311787" y="226017"/>
                  </a:cubicBezTo>
                  <a:cubicBezTo>
                    <a:pt x="1317284" y="237006"/>
                    <a:pt x="1315064" y="240281"/>
                    <a:pt x="1289266" y="251904"/>
                  </a:cubicBezTo>
                  <a:cubicBezTo>
                    <a:pt x="1263361" y="263421"/>
                    <a:pt x="1235659" y="268810"/>
                    <a:pt x="1220539" y="312977"/>
                  </a:cubicBezTo>
                  <a:cubicBezTo>
                    <a:pt x="1191885" y="396556"/>
                    <a:pt x="1241474" y="387786"/>
                    <a:pt x="1219693" y="413779"/>
                  </a:cubicBezTo>
                  <a:cubicBezTo>
                    <a:pt x="1213455" y="421281"/>
                    <a:pt x="1210600" y="373416"/>
                    <a:pt x="1188608" y="387786"/>
                  </a:cubicBezTo>
                  <a:cubicBezTo>
                    <a:pt x="1166615" y="402050"/>
                    <a:pt x="1193260" y="344253"/>
                    <a:pt x="1140182" y="357566"/>
                  </a:cubicBezTo>
                  <a:cubicBezTo>
                    <a:pt x="1120410" y="362532"/>
                    <a:pt x="1121467" y="386729"/>
                    <a:pt x="1101695" y="366336"/>
                  </a:cubicBezTo>
                  <a:cubicBezTo>
                    <a:pt x="1081923" y="346049"/>
                    <a:pt x="1053270" y="350381"/>
                    <a:pt x="1045551" y="361370"/>
                  </a:cubicBezTo>
                  <a:cubicBezTo>
                    <a:pt x="1037832" y="372359"/>
                    <a:pt x="992790" y="354819"/>
                    <a:pt x="992790" y="388842"/>
                  </a:cubicBezTo>
                  <a:cubicBezTo>
                    <a:pt x="992790" y="422865"/>
                    <a:pt x="1031700" y="424345"/>
                    <a:pt x="1054432" y="419590"/>
                  </a:cubicBezTo>
                  <a:cubicBezTo>
                    <a:pt x="1080866" y="414096"/>
                    <a:pt x="1067755" y="431213"/>
                    <a:pt x="1069235" y="453719"/>
                  </a:cubicBezTo>
                  <a:cubicBezTo>
                    <a:pt x="1070927" y="477915"/>
                    <a:pt x="1038889" y="441673"/>
                    <a:pt x="1015840" y="443787"/>
                  </a:cubicBezTo>
                  <a:cubicBezTo>
                    <a:pt x="992684" y="446005"/>
                    <a:pt x="1018060" y="475380"/>
                    <a:pt x="982851" y="473478"/>
                  </a:cubicBezTo>
                  <a:cubicBezTo>
                    <a:pt x="963079" y="472421"/>
                    <a:pt x="943201" y="493659"/>
                    <a:pt x="934954" y="519652"/>
                  </a:cubicBezTo>
                  <a:cubicBezTo>
                    <a:pt x="916768" y="577343"/>
                    <a:pt x="957476" y="577872"/>
                    <a:pt x="944893" y="588966"/>
                  </a:cubicBezTo>
                  <a:cubicBezTo>
                    <a:pt x="932205" y="599955"/>
                    <a:pt x="919835" y="648665"/>
                    <a:pt x="905666" y="645707"/>
                  </a:cubicBezTo>
                  <a:cubicBezTo>
                    <a:pt x="891498" y="642854"/>
                    <a:pt x="926390" y="610204"/>
                    <a:pt x="915182" y="584528"/>
                  </a:cubicBezTo>
                  <a:cubicBezTo>
                    <a:pt x="911375" y="575758"/>
                    <a:pt x="930619" y="564770"/>
                    <a:pt x="919623" y="544905"/>
                  </a:cubicBezTo>
                  <a:cubicBezTo>
                    <a:pt x="908627" y="525146"/>
                    <a:pt x="936646" y="499787"/>
                    <a:pt x="917402" y="484995"/>
                  </a:cubicBezTo>
                  <a:cubicBezTo>
                    <a:pt x="898159" y="470202"/>
                    <a:pt x="888220" y="451500"/>
                    <a:pt x="870669" y="505388"/>
                  </a:cubicBezTo>
                  <a:cubicBezTo>
                    <a:pt x="853117" y="559275"/>
                    <a:pt x="884837" y="572166"/>
                    <a:pt x="859673" y="594989"/>
                  </a:cubicBezTo>
                  <a:cubicBezTo>
                    <a:pt x="842121" y="610944"/>
                    <a:pt x="858932" y="496723"/>
                    <a:pt x="819494" y="536769"/>
                  </a:cubicBezTo>
                  <a:cubicBezTo>
                    <a:pt x="744107" y="613163"/>
                    <a:pt x="810190" y="619819"/>
                    <a:pt x="809026" y="643382"/>
                  </a:cubicBezTo>
                  <a:cubicBezTo>
                    <a:pt x="807969" y="667050"/>
                    <a:pt x="788091" y="653843"/>
                    <a:pt x="771068" y="616438"/>
                  </a:cubicBezTo>
                  <a:cubicBezTo>
                    <a:pt x="754045" y="579034"/>
                    <a:pt x="705620" y="636197"/>
                    <a:pt x="719365" y="646658"/>
                  </a:cubicBezTo>
                  <a:cubicBezTo>
                    <a:pt x="733110" y="657118"/>
                    <a:pt x="765041" y="652680"/>
                    <a:pt x="739137" y="667579"/>
                  </a:cubicBezTo>
                  <a:cubicBezTo>
                    <a:pt x="713232" y="682371"/>
                    <a:pt x="701284" y="621404"/>
                    <a:pt x="674217" y="642326"/>
                  </a:cubicBezTo>
                  <a:cubicBezTo>
                    <a:pt x="654973" y="657118"/>
                    <a:pt x="669353" y="679730"/>
                    <a:pt x="662163" y="707730"/>
                  </a:cubicBezTo>
                  <a:cubicBezTo>
                    <a:pt x="654973" y="735731"/>
                    <a:pt x="623148" y="718719"/>
                    <a:pt x="626425" y="742916"/>
                  </a:cubicBezTo>
                  <a:cubicBezTo>
                    <a:pt x="629703" y="767112"/>
                    <a:pt x="603904" y="764682"/>
                    <a:pt x="608345" y="782222"/>
                  </a:cubicBezTo>
                  <a:cubicBezTo>
                    <a:pt x="616592" y="792366"/>
                    <a:pt x="648524" y="784652"/>
                    <a:pt x="613315" y="804411"/>
                  </a:cubicBezTo>
                  <a:cubicBezTo>
                    <a:pt x="578106" y="824170"/>
                    <a:pt x="635730" y="829876"/>
                    <a:pt x="575885" y="840653"/>
                  </a:cubicBezTo>
                  <a:cubicBezTo>
                    <a:pt x="539619" y="847204"/>
                    <a:pt x="569330" y="872563"/>
                    <a:pt x="536870" y="897816"/>
                  </a:cubicBezTo>
                  <a:cubicBezTo>
                    <a:pt x="504410" y="923070"/>
                    <a:pt x="595763" y="914300"/>
                    <a:pt x="593543" y="924232"/>
                  </a:cubicBezTo>
                  <a:cubicBezTo>
                    <a:pt x="591322" y="934164"/>
                    <a:pt x="506630" y="928670"/>
                    <a:pt x="498383" y="948428"/>
                  </a:cubicBezTo>
                  <a:cubicBezTo>
                    <a:pt x="490136" y="968187"/>
                    <a:pt x="513185" y="963855"/>
                    <a:pt x="507687" y="975372"/>
                  </a:cubicBezTo>
                  <a:cubicBezTo>
                    <a:pt x="502189" y="986889"/>
                    <a:pt x="477977" y="959417"/>
                    <a:pt x="469729" y="973682"/>
                  </a:cubicBezTo>
                  <a:cubicBezTo>
                    <a:pt x="461482" y="987946"/>
                    <a:pt x="506207" y="1014362"/>
                    <a:pt x="494471" y="1020913"/>
                  </a:cubicBezTo>
                  <a:cubicBezTo>
                    <a:pt x="466980" y="1036339"/>
                    <a:pt x="444670" y="955719"/>
                    <a:pt x="431771" y="982452"/>
                  </a:cubicBezTo>
                  <a:cubicBezTo>
                    <a:pt x="416334" y="1014362"/>
                    <a:pt x="406712" y="998090"/>
                    <a:pt x="391593" y="1022075"/>
                  </a:cubicBezTo>
                  <a:cubicBezTo>
                    <a:pt x="367909" y="1059479"/>
                    <a:pt x="437269" y="1018799"/>
                    <a:pt x="422995" y="1055570"/>
                  </a:cubicBezTo>
                  <a:cubicBezTo>
                    <a:pt x="416017" y="1073532"/>
                    <a:pt x="361353" y="1060536"/>
                    <a:pt x="333863" y="1077547"/>
                  </a:cubicBezTo>
                  <a:cubicBezTo>
                    <a:pt x="306372" y="1094559"/>
                    <a:pt x="310812" y="1148869"/>
                    <a:pt x="326144" y="1147390"/>
                  </a:cubicBezTo>
                  <a:cubicBezTo>
                    <a:pt x="360296" y="1144114"/>
                    <a:pt x="362410" y="1093502"/>
                    <a:pt x="380068" y="1095721"/>
                  </a:cubicBezTo>
                  <a:cubicBezTo>
                    <a:pt x="397619" y="1097940"/>
                    <a:pt x="388738" y="1111782"/>
                    <a:pt x="374570" y="1131963"/>
                  </a:cubicBezTo>
                  <a:cubicBezTo>
                    <a:pt x="328364" y="1197896"/>
                    <a:pt x="391064" y="1193564"/>
                    <a:pt x="391064" y="1203391"/>
                  </a:cubicBezTo>
                  <a:cubicBezTo>
                    <a:pt x="391064" y="1238576"/>
                    <a:pt x="387786" y="1206666"/>
                    <a:pt x="365794" y="1205081"/>
                  </a:cubicBezTo>
                  <a:cubicBezTo>
                    <a:pt x="343801" y="1203391"/>
                    <a:pt x="353740" y="1175919"/>
                    <a:pt x="331642" y="1175390"/>
                  </a:cubicBezTo>
                  <a:cubicBezTo>
                    <a:pt x="309650" y="1174862"/>
                    <a:pt x="336083" y="1204553"/>
                    <a:pt x="296433" y="1215014"/>
                  </a:cubicBezTo>
                  <a:cubicBezTo>
                    <a:pt x="256783" y="1225474"/>
                    <a:pt x="312927" y="1273867"/>
                    <a:pt x="331642" y="1256750"/>
                  </a:cubicBezTo>
                  <a:cubicBezTo>
                    <a:pt x="350357" y="1239739"/>
                    <a:pt x="362410" y="1246290"/>
                    <a:pt x="365794" y="1274924"/>
                  </a:cubicBezTo>
                  <a:cubicBezTo>
                    <a:pt x="369071" y="1303558"/>
                    <a:pt x="340524" y="1257384"/>
                    <a:pt x="327307" y="1279362"/>
                  </a:cubicBezTo>
                  <a:cubicBezTo>
                    <a:pt x="314091" y="1301340"/>
                    <a:pt x="303094" y="1274924"/>
                    <a:pt x="273912" y="1313491"/>
                  </a:cubicBezTo>
                  <a:cubicBezTo>
                    <a:pt x="244729" y="1351952"/>
                    <a:pt x="227178" y="1316766"/>
                    <a:pt x="214490" y="1334412"/>
                  </a:cubicBezTo>
                  <a:cubicBezTo>
                    <a:pt x="201802" y="1351952"/>
                    <a:pt x="226015" y="1351952"/>
                    <a:pt x="209520" y="1360827"/>
                  </a:cubicBezTo>
                  <a:cubicBezTo>
                    <a:pt x="193026" y="1369597"/>
                    <a:pt x="216076" y="1387243"/>
                    <a:pt x="188585" y="1388828"/>
                  </a:cubicBezTo>
                  <a:cubicBezTo>
                    <a:pt x="161095" y="1390518"/>
                    <a:pt x="148407" y="1398654"/>
                    <a:pt x="144072" y="1411334"/>
                  </a:cubicBezTo>
                  <a:cubicBezTo>
                    <a:pt x="135825" y="1435530"/>
                    <a:pt x="179810" y="1439968"/>
                    <a:pt x="176532" y="1453070"/>
                  </a:cubicBezTo>
                  <a:cubicBezTo>
                    <a:pt x="173254" y="1466278"/>
                    <a:pt x="121233" y="1460361"/>
                    <a:pt x="107171" y="1486037"/>
                  </a:cubicBezTo>
                  <a:cubicBezTo>
                    <a:pt x="100616" y="1498082"/>
                    <a:pt x="128106" y="1488256"/>
                    <a:pt x="135825" y="1508014"/>
                  </a:cubicBezTo>
                  <a:cubicBezTo>
                    <a:pt x="143543" y="1527773"/>
                    <a:pt x="111612" y="1557464"/>
                    <a:pt x="133604" y="1549223"/>
                  </a:cubicBezTo>
                  <a:cubicBezTo>
                    <a:pt x="155597" y="1540981"/>
                    <a:pt x="193872" y="1504950"/>
                    <a:pt x="208252" y="1527034"/>
                  </a:cubicBezTo>
                  <a:cubicBezTo>
                    <a:pt x="190911" y="1536649"/>
                    <a:pt x="190277" y="1554717"/>
                    <a:pt x="173254" y="1553132"/>
                  </a:cubicBezTo>
                  <a:cubicBezTo>
                    <a:pt x="156231" y="1551442"/>
                    <a:pt x="122608" y="1580604"/>
                    <a:pt x="103893" y="1581767"/>
                  </a:cubicBezTo>
                  <a:cubicBezTo>
                    <a:pt x="85178" y="1582823"/>
                    <a:pt x="70905" y="1614733"/>
                    <a:pt x="86342" y="1616952"/>
                  </a:cubicBezTo>
                  <a:cubicBezTo>
                    <a:pt x="101779" y="1619171"/>
                    <a:pt x="114995" y="1630160"/>
                    <a:pt x="112775" y="1637873"/>
                  </a:cubicBezTo>
                  <a:cubicBezTo>
                    <a:pt x="110555" y="1645586"/>
                    <a:pt x="65829" y="1601631"/>
                    <a:pt x="67098" y="1642311"/>
                  </a:cubicBezTo>
                  <a:cubicBezTo>
                    <a:pt x="69847" y="1731384"/>
                    <a:pt x="61071" y="1673059"/>
                    <a:pt x="51132" y="1679715"/>
                  </a:cubicBezTo>
                  <a:cubicBezTo>
                    <a:pt x="41193" y="1686266"/>
                    <a:pt x="32101" y="1707821"/>
                    <a:pt x="43414" y="1731384"/>
                  </a:cubicBezTo>
                  <a:cubicBezTo>
                    <a:pt x="68684" y="1784109"/>
                    <a:pt x="26497" y="1743007"/>
                    <a:pt x="19730" y="1750086"/>
                  </a:cubicBezTo>
                  <a:cubicBezTo>
                    <a:pt x="10425" y="1760018"/>
                    <a:pt x="22479" y="1786328"/>
                    <a:pt x="5985" y="1809468"/>
                  </a:cubicBezTo>
                  <a:cubicBezTo>
                    <a:pt x="-10510" y="1832608"/>
                    <a:pt x="10425" y="1835884"/>
                    <a:pt x="28506" y="1826480"/>
                  </a:cubicBezTo>
                  <a:cubicBezTo>
                    <a:pt x="46692" y="1817182"/>
                    <a:pt x="21633" y="1877620"/>
                    <a:pt x="54410" y="1852367"/>
                  </a:cubicBezTo>
                  <a:cubicBezTo>
                    <a:pt x="98395" y="1818238"/>
                    <a:pt x="116476" y="1834087"/>
                    <a:pt x="101673" y="1840321"/>
                  </a:cubicBezTo>
                  <a:lnTo>
                    <a:pt x="291146" y="1834616"/>
                  </a:lnTo>
                  <a:close/>
                </a:path>
              </a:pathLst>
            </a:custGeom>
            <a:solidFill>
              <a:srgbClr val="ADE2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88" name="Google Shape;288;p7"/>
          <p:cNvSpPr/>
          <p:nvPr/>
        </p:nvSpPr>
        <p:spPr>
          <a:xfrm>
            <a:off x="11802264" y="9535781"/>
            <a:ext cx="195558" cy="300503"/>
          </a:xfrm>
          <a:custGeom>
            <a:rect b="b" l="l" r="r" t="t"/>
            <a:pathLst>
              <a:path extrusionOk="0" h="200335" w="130372">
                <a:moveTo>
                  <a:pt x="15312" y="186282"/>
                </a:moveTo>
                <a:cubicBezTo>
                  <a:pt x="15312" y="186282"/>
                  <a:pt x="26626" y="180154"/>
                  <a:pt x="27260" y="156697"/>
                </a:cubicBezTo>
                <a:cubicBezTo>
                  <a:pt x="28000" y="133345"/>
                  <a:pt x="3788" y="116546"/>
                  <a:pt x="298" y="95413"/>
                </a:cubicBezTo>
                <a:cubicBezTo>
                  <a:pt x="-2239" y="79880"/>
                  <a:pt x="11717" y="44378"/>
                  <a:pt x="30855" y="22400"/>
                </a:cubicBezTo>
                <a:cubicBezTo>
                  <a:pt x="49993" y="423"/>
                  <a:pt x="64478" y="740"/>
                  <a:pt x="84356" y="0"/>
                </a:cubicBezTo>
                <a:cubicBezTo>
                  <a:pt x="37093" y="70266"/>
                  <a:pt x="200768" y="98055"/>
                  <a:pt x="92709" y="200335"/>
                </a:cubicBezTo>
                <a:cubicBezTo>
                  <a:pt x="74523" y="194629"/>
                  <a:pt x="15312" y="186176"/>
                  <a:pt x="15312" y="1861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9" name="Google Shape;289;p7"/>
          <p:cNvGrpSpPr/>
          <p:nvPr/>
        </p:nvGrpSpPr>
        <p:grpSpPr>
          <a:xfrm>
            <a:off x="11942416" y="10886931"/>
            <a:ext cx="3926507" cy="4488677"/>
            <a:chOff x="7961610" y="7257954"/>
            <a:chExt cx="2617671" cy="2992451"/>
          </a:xfrm>
        </p:grpSpPr>
        <p:sp>
          <p:nvSpPr>
            <p:cNvPr id="290" name="Google Shape;290;p7"/>
            <p:cNvSpPr/>
            <p:nvPr/>
          </p:nvSpPr>
          <p:spPr>
            <a:xfrm>
              <a:off x="9183728" y="9776152"/>
              <a:ext cx="755937" cy="474253"/>
            </a:xfrm>
            <a:custGeom>
              <a:rect b="b" l="l" r="r" t="t"/>
              <a:pathLst>
                <a:path extrusionOk="0" h="474253" w="755937">
                  <a:moveTo>
                    <a:pt x="751191" y="11459"/>
                  </a:moveTo>
                  <a:cubicBezTo>
                    <a:pt x="736917" y="-9991"/>
                    <a:pt x="725709" y="4697"/>
                    <a:pt x="709955" y="7655"/>
                  </a:cubicBezTo>
                  <a:cubicBezTo>
                    <a:pt x="686271" y="12093"/>
                    <a:pt x="682993" y="1633"/>
                    <a:pt x="670940" y="9346"/>
                  </a:cubicBezTo>
                  <a:cubicBezTo>
                    <a:pt x="658886" y="17059"/>
                    <a:pt x="657194" y="35761"/>
                    <a:pt x="639537" y="40727"/>
                  </a:cubicBezTo>
                  <a:cubicBezTo>
                    <a:pt x="621985" y="45694"/>
                    <a:pt x="619765" y="26991"/>
                    <a:pt x="598089" y="39671"/>
                  </a:cubicBezTo>
                  <a:cubicBezTo>
                    <a:pt x="575040" y="53195"/>
                    <a:pt x="556536" y="45694"/>
                    <a:pt x="543848" y="56048"/>
                  </a:cubicBezTo>
                  <a:cubicBezTo>
                    <a:pt x="515406" y="79505"/>
                    <a:pt x="483580" y="85739"/>
                    <a:pt x="426273" y="93347"/>
                  </a:cubicBezTo>
                  <a:cubicBezTo>
                    <a:pt x="314619" y="108351"/>
                    <a:pt x="357336" y="115324"/>
                    <a:pt x="329316" y="116487"/>
                  </a:cubicBezTo>
                  <a:cubicBezTo>
                    <a:pt x="316100" y="117015"/>
                    <a:pt x="312082" y="100215"/>
                    <a:pt x="294636" y="103279"/>
                  </a:cubicBezTo>
                  <a:cubicBezTo>
                    <a:pt x="266617" y="108245"/>
                    <a:pt x="273701" y="84260"/>
                    <a:pt x="254457" y="84577"/>
                  </a:cubicBezTo>
                  <a:cubicBezTo>
                    <a:pt x="225275" y="85105"/>
                    <a:pt x="237963" y="63656"/>
                    <a:pt x="210473" y="70313"/>
                  </a:cubicBezTo>
                  <a:cubicBezTo>
                    <a:pt x="202860" y="72109"/>
                    <a:pt x="161201" y="64924"/>
                    <a:pt x="153271" y="80245"/>
                  </a:cubicBezTo>
                  <a:cubicBezTo>
                    <a:pt x="145553" y="95037"/>
                    <a:pt x="107594" y="106660"/>
                    <a:pt x="98290" y="92290"/>
                  </a:cubicBezTo>
                  <a:cubicBezTo>
                    <a:pt x="88985" y="78026"/>
                    <a:pt x="84016" y="66403"/>
                    <a:pt x="71328" y="87324"/>
                  </a:cubicBezTo>
                  <a:cubicBezTo>
                    <a:pt x="58640" y="108245"/>
                    <a:pt x="30092" y="127476"/>
                    <a:pt x="21316" y="141212"/>
                  </a:cubicBezTo>
                  <a:cubicBezTo>
                    <a:pt x="12541" y="154948"/>
                    <a:pt x="20788" y="163190"/>
                    <a:pt x="13598" y="175869"/>
                  </a:cubicBezTo>
                  <a:cubicBezTo>
                    <a:pt x="6408" y="188548"/>
                    <a:pt x="-10086" y="206088"/>
                    <a:pt x="8628" y="216549"/>
                  </a:cubicBezTo>
                  <a:cubicBezTo>
                    <a:pt x="27343" y="227009"/>
                    <a:pt x="7571" y="242436"/>
                    <a:pt x="38339" y="246240"/>
                  </a:cubicBezTo>
                  <a:cubicBezTo>
                    <a:pt x="69108" y="250043"/>
                    <a:pt x="48278" y="265470"/>
                    <a:pt x="64244" y="275931"/>
                  </a:cubicBezTo>
                  <a:cubicBezTo>
                    <a:pt x="80210" y="286391"/>
                    <a:pt x="75240" y="264942"/>
                    <a:pt x="109921" y="268218"/>
                  </a:cubicBezTo>
                  <a:cubicBezTo>
                    <a:pt x="144601" y="271493"/>
                    <a:pt x="161518" y="298331"/>
                    <a:pt x="190066" y="298859"/>
                  </a:cubicBezTo>
                  <a:cubicBezTo>
                    <a:pt x="231619" y="299599"/>
                    <a:pt x="208147" y="332566"/>
                    <a:pt x="248008" y="332037"/>
                  </a:cubicBezTo>
                  <a:cubicBezTo>
                    <a:pt x="265454" y="331721"/>
                    <a:pt x="339678" y="392476"/>
                    <a:pt x="398149" y="385397"/>
                  </a:cubicBezTo>
                  <a:cubicBezTo>
                    <a:pt x="434415" y="380959"/>
                    <a:pt x="450909" y="393110"/>
                    <a:pt x="474593" y="412869"/>
                  </a:cubicBezTo>
                  <a:cubicBezTo>
                    <a:pt x="498277" y="432628"/>
                    <a:pt x="489396" y="449111"/>
                    <a:pt x="535707" y="453549"/>
                  </a:cubicBezTo>
                  <a:cubicBezTo>
                    <a:pt x="581913" y="457986"/>
                    <a:pt x="567638" y="446998"/>
                    <a:pt x="603376" y="464538"/>
                  </a:cubicBezTo>
                  <a:cubicBezTo>
                    <a:pt x="639114" y="482078"/>
                    <a:pt x="632558" y="461262"/>
                    <a:pt x="655080" y="471723"/>
                  </a:cubicBezTo>
                  <a:cubicBezTo>
                    <a:pt x="677601" y="482183"/>
                    <a:pt x="695258" y="457986"/>
                    <a:pt x="674852" y="439813"/>
                  </a:cubicBezTo>
                  <a:cubicBezTo>
                    <a:pt x="654445" y="421639"/>
                    <a:pt x="676543" y="420582"/>
                    <a:pt x="689654" y="411812"/>
                  </a:cubicBezTo>
                  <a:cubicBezTo>
                    <a:pt x="702871" y="403043"/>
                    <a:pt x="696210" y="387616"/>
                    <a:pt x="720422" y="388672"/>
                  </a:cubicBezTo>
                  <a:cubicBezTo>
                    <a:pt x="744635" y="389729"/>
                    <a:pt x="745693" y="356763"/>
                    <a:pt x="723700" y="351796"/>
                  </a:cubicBezTo>
                  <a:cubicBezTo>
                    <a:pt x="701708" y="346830"/>
                    <a:pt x="714924" y="314920"/>
                    <a:pt x="679716" y="296852"/>
                  </a:cubicBezTo>
                  <a:cubicBezTo>
                    <a:pt x="644506" y="278784"/>
                    <a:pt x="663221" y="255644"/>
                    <a:pt x="667662" y="233666"/>
                  </a:cubicBezTo>
                  <a:cubicBezTo>
                    <a:pt x="672102" y="211688"/>
                    <a:pt x="667133" y="192986"/>
                    <a:pt x="679186" y="181469"/>
                  </a:cubicBezTo>
                  <a:cubicBezTo>
                    <a:pt x="713761" y="148502"/>
                    <a:pt x="710272" y="119023"/>
                    <a:pt x="738080" y="87430"/>
                  </a:cubicBezTo>
                  <a:cubicBezTo>
                    <a:pt x="762293" y="59958"/>
                    <a:pt x="739137" y="65452"/>
                    <a:pt x="740829" y="53935"/>
                  </a:cubicBezTo>
                  <a:cubicBezTo>
                    <a:pt x="742521" y="42418"/>
                    <a:pt x="765571" y="33014"/>
                    <a:pt x="751296" y="1156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9183728" y="9776152"/>
              <a:ext cx="755937" cy="474253"/>
            </a:xfrm>
            <a:custGeom>
              <a:rect b="b" l="l" r="r" t="t"/>
              <a:pathLst>
                <a:path extrusionOk="0" h="474253" w="755937">
                  <a:moveTo>
                    <a:pt x="751191" y="11459"/>
                  </a:moveTo>
                  <a:cubicBezTo>
                    <a:pt x="736917" y="-9991"/>
                    <a:pt x="725709" y="4697"/>
                    <a:pt x="709955" y="7655"/>
                  </a:cubicBezTo>
                  <a:cubicBezTo>
                    <a:pt x="686271" y="12093"/>
                    <a:pt x="682993" y="1633"/>
                    <a:pt x="670940" y="9346"/>
                  </a:cubicBezTo>
                  <a:cubicBezTo>
                    <a:pt x="658886" y="17059"/>
                    <a:pt x="657194" y="35761"/>
                    <a:pt x="639537" y="40727"/>
                  </a:cubicBezTo>
                  <a:cubicBezTo>
                    <a:pt x="621985" y="45694"/>
                    <a:pt x="619765" y="26991"/>
                    <a:pt x="598089" y="39671"/>
                  </a:cubicBezTo>
                  <a:cubicBezTo>
                    <a:pt x="575040" y="53195"/>
                    <a:pt x="556536" y="45694"/>
                    <a:pt x="543848" y="56048"/>
                  </a:cubicBezTo>
                  <a:cubicBezTo>
                    <a:pt x="515406" y="79505"/>
                    <a:pt x="483580" y="85739"/>
                    <a:pt x="426273" y="93347"/>
                  </a:cubicBezTo>
                  <a:cubicBezTo>
                    <a:pt x="314619" y="108351"/>
                    <a:pt x="357336" y="115324"/>
                    <a:pt x="329316" y="116487"/>
                  </a:cubicBezTo>
                  <a:cubicBezTo>
                    <a:pt x="316100" y="117015"/>
                    <a:pt x="312082" y="100215"/>
                    <a:pt x="294636" y="103279"/>
                  </a:cubicBezTo>
                  <a:cubicBezTo>
                    <a:pt x="266617" y="108245"/>
                    <a:pt x="273701" y="84260"/>
                    <a:pt x="254457" y="84577"/>
                  </a:cubicBezTo>
                  <a:cubicBezTo>
                    <a:pt x="225275" y="85105"/>
                    <a:pt x="237963" y="63656"/>
                    <a:pt x="210473" y="70313"/>
                  </a:cubicBezTo>
                  <a:cubicBezTo>
                    <a:pt x="202860" y="72109"/>
                    <a:pt x="161201" y="64924"/>
                    <a:pt x="153271" y="80245"/>
                  </a:cubicBezTo>
                  <a:cubicBezTo>
                    <a:pt x="145553" y="95037"/>
                    <a:pt x="107594" y="106660"/>
                    <a:pt x="98290" y="92290"/>
                  </a:cubicBezTo>
                  <a:cubicBezTo>
                    <a:pt x="88985" y="78026"/>
                    <a:pt x="84016" y="66403"/>
                    <a:pt x="71328" y="87324"/>
                  </a:cubicBezTo>
                  <a:cubicBezTo>
                    <a:pt x="58640" y="108245"/>
                    <a:pt x="30092" y="127476"/>
                    <a:pt x="21316" y="141212"/>
                  </a:cubicBezTo>
                  <a:cubicBezTo>
                    <a:pt x="12541" y="154948"/>
                    <a:pt x="20788" y="163190"/>
                    <a:pt x="13598" y="175869"/>
                  </a:cubicBezTo>
                  <a:cubicBezTo>
                    <a:pt x="6408" y="188548"/>
                    <a:pt x="-10086" y="206088"/>
                    <a:pt x="8628" y="216549"/>
                  </a:cubicBezTo>
                  <a:cubicBezTo>
                    <a:pt x="27343" y="227009"/>
                    <a:pt x="7571" y="242436"/>
                    <a:pt x="38339" y="246240"/>
                  </a:cubicBezTo>
                  <a:cubicBezTo>
                    <a:pt x="69108" y="250043"/>
                    <a:pt x="48278" y="265470"/>
                    <a:pt x="64244" y="275931"/>
                  </a:cubicBezTo>
                  <a:cubicBezTo>
                    <a:pt x="80210" y="286391"/>
                    <a:pt x="75240" y="264942"/>
                    <a:pt x="109921" y="268218"/>
                  </a:cubicBezTo>
                  <a:cubicBezTo>
                    <a:pt x="144601" y="271493"/>
                    <a:pt x="161518" y="298331"/>
                    <a:pt x="190066" y="298859"/>
                  </a:cubicBezTo>
                  <a:cubicBezTo>
                    <a:pt x="231619" y="299599"/>
                    <a:pt x="208147" y="332566"/>
                    <a:pt x="248008" y="332037"/>
                  </a:cubicBezTo>
                  <a:cubicBezTo>
                    <a:pt x="265454" y="331721"/>
                    <a:pt x="339678" y="392476"/>
                    <a:pt x="398149" y="385397"/>
                  </a:cubicBezTo>
                  <a:cubicBezTo>
                    <a:pt x="434415" y="380959"/>
                    <a:pt x="450909" y="393110"/>
                    <a:pt x="474593" y="412869"/>
                  </a:cubicBezTo>
                  <a:cubicBezTo>
                    <a:pt x="498277" y="432628"/>
                    <a:pt x="489396" y="449111"/>
                    <a:pt x="535707" y="453549"/>
                  </a:cubicBezTo>
                  <a:cubicBezTo>
                    <a:pt x="581913" y="457986"/>
                    <a:pt x="567638" y="446998"/>
                    <a:pt x="603376" y="464538"/>
                  </a:cubicBezTo>
                  <a:cubicBezTo>
                    <a:pt x="639114" y="482078"/>
                    <a:pt x="632558" y="461262"/>
                    <a:pt x="655080" y="471723"/>
                  </a:cubicBezTo>
                  <a:cubicBezTo>
                    <a:pt x="677601" y="482183"/>
                    <a:pt x="695258" y="457986"/>
                    <a:pt x="674852" y="439813"/>
                  </a:cubicBezTo>
                  <a:cubicBezTo>
                    <a:pt x="654445" y="421639"/>
                    <a:pt x="676543" y="420582"/>
                    <a:pt x="689654" y="411812"/>
                  </a:cubicBezTo>
                  <a:cubicBezTo>
                    <a:pt x="702871" y="403043"/>
                    <a:pt x="696210" y="387616"/>
                    <a:pt x="720422" y="388672"/>
                  </a:cubicBezTo>
                  <a:cubicBezTo>
                    <a:pt x="744635" y="389729"/>
                    <a:pt x="745693" y="356763"/>
                    <a:pt x="723700" y="351796"/>
                  </a:cubicBezTo>
                  <a:cubicBezTo>
                    <a:pt x="701708" y="346830"/>
                    <a:pt x="714924" y="314920"/>
                    <a:pt x="679716" y="296852"/>
                  </a:cubicBezTo>
                  <a:cubicBezTo>
                    <a:pt x="644506" y="278784"/>
                    <a:pt x="663221" y="255644"/>
                    <a:pt x="667662" y="233666"/>
                  </a:cubicBezTo>
                  <a:cubicBezTo>
                    <a:pt x="672102" y="211688"/>
                    <a:pt x="667133" y="192986"/>
                    <a:pt x="679186" y="181469"/>
                  </a:cubicBezTo>
                  <a:cubicBezTo>
                    <a:pt x="713761" y="148502"/>
                    <a:pt x="710272" y="119023"/>
                    <a:pt x="738080" y="87430"/>
                  </a:cubicBezTo>
                  <a:cubicBezTo>
                    <a:pt x="762293" y="59958"/>
                    <a:pt x="739137" y="65452"/>
                    <a:pt x="740829" y="53935"/>
                  </a:cubicBezTo>
                  <a:cubicBezTo>
                    <a:pt x="742521" y="42418"/>
                    <a:pt x="765571" y="33014"/>
                    <a:pt x="751296" y="11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7961610" y="7257954"/>
              <a:ext cx="2617671" cy="2628689"/>
            </a:xfrm>
            <a:custGeom>
              <a:rect b="b" l="l" r="r" t="t"/>
              <a:pathLst>
                <a:path extrusionOk="0" h="2628689" w="2617671">
                  <a:moveTo>
                    <a:pt x="789205" y="89921"/>
                  </a:moveTo>
                  <a:cubicBezTo>
                    <a:pt x="748710" y="149831"/>
                    <a:pt x="807814" y="158601"/>
                    <a:pt x="796607" y="168427"/>
                  </a:cubicBezTo>
                  <a:cubicBezTo>
                    <a:pt x="758437" y="201605"/>
                    <a:pt x="704725" y="155748"/>
                    <a:pt x="687067" y="180156"/>
                  </a:cubicBezTo>
                  <a:cubicBezTo>
                    <a:pt x="669410" y="204564"/>
                    <a:pt x="719316" y="235840"/>
                    <a:pt x="688971" y="259297"/>
                  </a:cubicBezTo>
                  <a:cubicBezTo>
                    <a:pt x="658625" y="282754"/>
                    <a:pt x="652916" y="211538"/>
                    <a:pt x="572136" y="256972"/>
                  </a:cubicBezTo>
                  <a:cubicBezTo>
                    <a:pt x="558919" y="217349"/>
                    <a:pt x="545068" y="225062"/>
                    <a:pt x="543271" y="244716"/>
                  </a:cubicBezTo>
                  <a:cubicBezTo>
                    <a:pt x="539359" y="286769"/>
                    <a:pt x="526670" y="287720"/>
                    <a:pt x="521807" y="323856"/>
                  </a:cubicBezTo>
                  <a:cubicBezTo>
                    <a:pt x="516943" y="359993"/>
                    <a:pt x="483637" y="393276"/>
                    <a:pt x="471901" y="384401"/>
                  </a:cubicBezTo>
                  <a:cubicBezTo>
                    <a:pt x="460165" y="375525"/>
                    <a:pt x="454666" y="336430"/>
                    <a:pt x="418083" y="325758"/>
                  </a:cubicBezTo>
                  <a:cubicBezTo>
                    <a:pt x="371137" y="312128"/>
                    <a:pt x="378116" y="247885"/>
                    <a:pt x="364265" y="245666"/>
                  </a:cubicBezTo>
                  <a:cubicBezTo>
                    <a:pt x="333919" y="240806"/>
                    <a:pt x="315416" y="373518"/>
                    <a:pt x="233261" y="368763"/>
                  </a:cubicBezTo>
                  <a:cubicBezTo>
                    <a:pt x="182404" y="365804"/>
                    <a:pt x="199850" y="388733"/>
                    <a:pt x="112409" y="378695"/>
                  </a:cubicBezTo>
                  <a:cubicBezTo>
                    <a:pt x="92531" y="383238"/>
                    <a:pt x="54679" y="386620"/>
                    <a:pt x="48441" y="408175"/>
                  </a:cubicBezTo>
                  <a:cubicBezTo>
                    <a:pt x="42625" y="428251"/>
                    <a:pt x="48969" y="451601"/>
                    <a:pt x="60177" y="469142"/>
                  </a:cubicBezTo>
                  <a:cubicBezTo>
                    <a:pt x="80372" y="501051"/>
                    <a:pt x="116955" y="523769"/>
                    <a:pt x="112937" y="564132"/>
                  </a:cubicBezTo>
                  <a:cubicBezTo>
                    <a:pt x="112197" y="571634"/>
                    <a:pt x="110929" y="581037"/>
                    <a:pt x="108074" y="589174"/>
                  </a:cubicBezTo>
                  <a:cubicBezTo>
                    <a:pt x="104056" y="600902"/>
                    <a:pt x="97077" y="609566"/>
                    <a:pt x="84601" y="616646"/>
                  </a:cubicBezTo>
                  <a:cubicBezTo>
                    <a:pt x="52353" y="634820"/>
                    <a:pt x="2129" y="638941"/>
                    <a:pt x="15" y="653945"/>
                  </a:cubicBezTo>
                  <a:cubicBezTo>
                    <a:pt x="-831" y="683847"/>
                    <a:pt x="35118" y="696843"/>
                    <a:pt x="55207" y="716814"/>
                  </a:cubicBezTo>
                  <a:cubicBezTo>
                    <a:pt x="76671" y="738157"/>
                    <a:pt x="27928" y="771124"/>
                    <a:pt x="37550" y="826385"/>
                  </a:cubicBezTo>
                  <a:cubicBezTo>
                    <a:pt x="43471" y="860514"/>
                    <a:pt x="86504" y="893163"/>
                    <a:pt x="117590" y="902884"/>
                  </a:cubicBezTo>
                  <a:cubicBezTo>
                    <a:pt x="149310" y="912816"/>
                    <a:pt x="164958" y="898235"/>
                    <a:pt x="195726" y="908907"/>
                  </a:cubicBezTo>
                  <a:cubicBezTo>
                    <a:pt x="223428" y="918522"/>
                    <a:pt x="213172" y="939549"/>
                    <a:pt x="199850" y="953285"/>
                  </a:cubicBezTo>
                  <a:cubicBezTo>
                    <a:pt x="181770" y="971882"/>
                    <a:pt x="173840" y="979595"/>
                    <a:pt x="179549" y="1010026"/>
                  </a:cubicBezTo>
                  <a:cubicBezTo>
                    <a:pt x="213066" y="1000727"/>
                    <a:pt x="197735" y="1013301"/>
                    <a:pt x="219622" y="995656"/>
                  </a:cubicBezTo>
                  <a:cubicBezTo>
                    <a:pt x="236645" y="981919"/>
                    <a:pt x="254831" y="1007701"/>
                    <a:pt x="275766" y="979172"/>
                  </a:cubicBezTo>
                  <a:cubicBezTo>
                    <a:pt x="296701" y="950538"/>
                    <a:pt x="298287" y="976425"/>
                    <a:pt x="301671" y="957723"/>
                  </a:cubicBezTo>
                  <a:cubicBezTo>
                    <a:pt x="304948" y="939020"/>
                    <a:pt x="310552" y="937013"/>
                    <a:pt x="323769" y="930356"/>
                  </a:cubicBezTo>
                  <a:cubicBezTo>
                    <a:pt x="359930" y="912288"/>
                    <a:pt x="342695" y="863895"/>
                    <a:pt x="403069" y="842974"/>
                  </a:cubicBezTo>
                  <a:cubicBezTo>
                    <a:pt x="417343" y="838008"/>
                    <a:pt x="421784" y="828709"/>
                    <a:pt x="436586" y="833676"/>
                  </a:cubicBezTo>
                  <a:cubicBezTo>
                    <a:pt x="451389" y="838642"/>
                    <a:pt x="461856" y="839699"/>
                    <a:pt x="476764" y="840861"/>
                  </a:cubicBezTo>
                  <a:cubicBezTo>
                    <a:pt x="491567" y="841917"/>
                    <a:pt x="502035" y="864001"/>
                    <a:pt x="516943" y="858400"/>
                  </a:cubicBezTo>
                  <a:cubicBezTo>
                    <a:pt x="555641" y="844136"/>
                    <a:pt x="578691" y="879956"/>
                    <a:pt x="600049" y="884816"/>
                  </a:cubicBezTo>
                  <a:cubicBezTo>
                    <a:pt x="639805" y="893797"/>
                    <a:pt x="626271" y="900877"/>
                    <a:pt x="644880" y="902039"/>
                  </a:cubicBezTo>
                  <a:cubicBezTo>
                    <a:pt x="687913" y="904892"/>
                    <a:pt x="653762" y="913450"/>
                    <a:pt x="691931" y="924968"/>
                  </a:cubicBezTo>
                  <a:cubicBezTo>
                    <a:pt x="715615" y="932153"/>
                    <a:pt x="736127" y="976108"/>
                    <a:pt x="737079" y="1047536"/>
                  </a:cubicBezTo>
                  <a:cubicBezTo>
                    <a:pt x="737608" y="1092653"/>
                    <a:pt x="760763" y="1075007"/>
                    <a:pt x="769010" y="1114631"/>
                  </a:cubicBezTo>
                  <a:cubicBezTo>
                    <a:pt x="777258" y="1154254"/>
                    <a:pt x="790474" y="1152035"/>
                    <a:pt x="782756" y="1202542"/>
                  </a:cubicBezTo>
                  <a:cubicBezTo>
                    <a:pt x="775037" y="1253154"/>
                    <a:pt x="813313" y="1228323"/>
                    <a:pt x="828961" y="1235508"/>
                  </a:cubicBezTo>
                  <a:cubicBezTo>
                    <a:pt x="855394" y="1247554"/>
                    <a:pt x="836891" y="1265094"/>
                    <a:pt x="851271" y="1273863"/>
                  </a:cubicBezTo>
                  <a:cubicBezTo>
                    <a:pt x="865650" y="1282634"/>
                    <a:pt x="867554" y="1266256"/>
                    <a:pt x="878550" y="1279992"/>
                  </a:cubicBezTo>
                  <a:cubicBezTo>
                    <a:pt x="889546" y="1293728"/>
                    <a:pt x="888489" y="1312430"/>
                    <a:pt x="915451" y="1327857"/>
                  </a:cubicBezTo>
                  <a:cubicBezTo>
                    <a:pt x="942412" y="1343283"/>
                    <a:pt x="924226" y="1357019"/>
                    <a:pt x="924755" y="1371812"/>
                  </a:cubicBezTo>
                  <a:cubicBezTo>
                    <a:pt x="925284" y="1386605"/>
                    <a:pt x="924755" y="1400447"/>
                    <a:pt x="954466" y="1387239"/>
                  </a:cubicBezTo>
                  <a:cubicBezTo>
                    <a:pt x="984177" y="1374031"/>
                    <a:pt x="983437" y="1398228"/>
                    <a:pt x="1013148" y="1403722"/>
                  </a:cubicBezTo>
                  <a:cubicBezTo>
                    <a:pt x="1053432" y="1411224"/>
                    <a:pt x="1076905" y="1522381"/>
                    <a:pt x="1117295" y="1515302"/>
                  </a:cubicBezTo>
                  <a:cubicBezTo>
                    <a:pt x="1159693" y="1507905"/>
                    <a:pt x="1153984" y="1577853"/>
                    <a:pt x="1203678" y="1584932"/>
                  </a:cubicBezTo>
                  <a:cubicBezTo>
                    <a:pt x="1226834" y="1588208"/>
                    <a:pt x="1210869" y="1622760"/>
                    <a:pt x="1241531" y="1626881"/>
                  </a:cubicBezTo>
                  <a:cubicBezTo>
                    <a:pt x="1265744" y="1630156"/>
                    <a:pt x="1244809" y="1668617"/>
                    <a:pt x="1288794" y="1668088"/>
                  </a:cubicBezTo>
                  <a:cubicBezTo>
                    <a:pt x="1332779" y="1667560"/>
                    <a:pt x="1327809" y="1676330"/>
                    <a:pt x="1331192" y="1686791"/>
                  </a:cubicBezTo>
                  <a:cubicBezTo>
                    <a:pt x="1334470" y="1697251"/>
                    <a:pt x="1341660" y="1731275"/>
                    <a:pt x="1372428" y="1710459"/>
                  </a:cubicBezTo>
                  <a:cubicBezTo>
                    <a:pt x="1403196" y="1689538"/>
                    <a:pt x="1411972" y="1694610"/>
                    <a:pt x="1434599" y="1707712"/>
                  </a:cubicBezTo>
                  <a:cubicBezTo>
                    <a:pt x="1471500" y="1729161"/>
                    <a:pt x="1471711" y="1699153"/>
                    <a:pt x="1483025" y="1703274"/>
                  </a:cubicBezTo>
                  <a:cubicBezTo>
                    <a:pt x="1501951" y="1710247"/>
                    <a:pt x="1510621" y="1688376"/>
                    <a:pt x="1560422" y="1778505"/>
                  </a:cubicBezTo>
                  <a:cubicBezTo>
                    <a:pt x="1571946" y="1799426"/>
                    <a:pt x="1555135" y="1812740"/>
                    <a:pt x="1578185" y="1821510"/>
                  </a:cubicBezTo>
                  <a:cubicBezTo>
                    <a:pt x="1590661" y="1826265"/>
                    <a:pt x="1668057" y="1796996"/>
                    <a:pt x="1647545" y="1849511"/>
                  </a:cubicBezTo>
                  <a:cubicBezTo>
                    <a:pt x="1637606" y="1874763"/>
                    <a:pt x="1612336" y="1888500"/>
                    <a:pt x="1620055" y="1893994"/>
                  </a:cubicBezTo>
                  <a:cubicBezTo>
                    <a:pt x="1627773" y="1899489"/>
                    <a:pt x="1639087" y="1896953"/>
                    <a:pt x="1638770" y="1888500"/>
                  </a:cubicBezTo>
                  <a:cubicBezTo>
                    <a:pt x="1638452" y="1880046"/>
                    <a:pt x="1658330" y="1892304"/>
                    <a:pt x="1666260" y="1879730"/>
                  </a:cubicBezTo>
                  <a:cubicBezTo>
                    <a:pt x="1679477" y="1858808"/>
                    <a:pt x="1684975" y="1886281"/>
                    <a:pt x="1699249" y="1882477"/>
                  </a:cubicBezTo>
                  <a:cubicBezTo>
                    <a:pt x="1709188" y="1879836"/>
                    <a:pt x="1698192" y="1854476"/>
                    <a:pt x="1719021" y="1861027"/>
                  </a:cubicBezTo>
                  <a:cubicBezTo>
                    <a:pt x="1739956" y="1867578"/>
                    <a:pt x="1746512" y="1847820"/>
                    <a:pt x="1759728" y="1865465"/>
                  </a:cubicBezTo>
                  <a:cubicBezTo>
                    <a:pt x="1772945" y="1883005"/>
                    <a:pt x="1789439" y="1911639"/>
                    <a:pt x="1782884" y="1935836"/>
                  </a:cubicBezTo>
                  <a:cubicBezTo>
                    <a:pt x="1767975" y="1990569"/>
                    <a:pt x="1817881" y="1971973"/>
                    <a:pt x="1860491" y="2012230"/>
                  </a:cubicBezTo>
                  <a:cubicBezTo>
                    <a:pt x="1881955" y="2032622"/>
                    <a:pt x="1892423" y="2017724"/>
                    <a:pt x="1909974" y="2014977"/>
                  </a:cubicBezTo>
                  <a:cubicBezTo>
                    <a:pt x="1927526" y="2012230"/>
                    <a:pt x="1932284" y="2003777"/>
                    <a:pt x="1970454" y="2060095"/>
                  </a:cubicBezTo>
                  <a:cubicBezTo>
                    <a:pt x="1980921" y="2075521"/>
                    <a:pt x="1969925" y="2096337"/>
                    <a:pt x="1996147" y="2133530"/>
                  </a:cubicBezTo>
                  <a:cubicBezTo>
                    <a:pt x="2082002" y="2255252"/>
                    <a:pt x="2026598" y="2196082"/>
                    <a:pt x="2065402" y="2310725"/>
                  </a:cubicBezTo>
                  <a:cubicBezTo>
                    <a:pt x="2075024" y="2339254"/>
                    <a:pt x="2065402" y="2334605"/>
                    <a:pt x="2087711" y="2333865"/>
                  </a:cubicBezTo>
                  <a:cubicBezTo>
                    <a:pt x="2119643" y="2332809"/>
                    <a:pt x="2100400" y="2330590"/>
                    <a:pt x="2099765" y="2343797"/>
                  </a:cubicBezTo>
                  <a:cubicBezTo>
                    <a:pt x="2099237" y="2357005"/>
                    <a:pt x="2099765" y="2362500"/>
                    <a:pt x="2084328" y="2362500"/>
                  </a:cubicBezTo>
                  <a:cubicBezTo>
                    <a:pt x="2068891" y="2362500"/>
                    <a:pt x="2062442" y="2368733"/>
                    <a:pt x="2058424" y="2376764"/>
                  </a:cubicBezTo>
                  <a:cubicBezTo>
                    <a:pt x="2054512" y="2384900"/>
                    <a:pt x="2055675" y="2389972"/>
                    <a:pt x="2040237" y="2387224"/>
                  </a:cubicBezTo>
                  <a:cubicBezTo>
                    <a:pt x="2024801" y="2384477"/>
                    <a:pt x="2020994" y="2401489"/>
                    <a:pt x="2028184" y="2415225"/>
                  </a:cubicBezTo>
                  <a:cubicBezTo>
                    <a:pt x="2055463" y="2467633"/>
                    <a:pt x="2020783" y="2505777"/>
                    <a:pt x="2006720" y="2508630"/>
                  </a:cubicBezTo>
                  <a:cubicBezTo>
                    <a:pt x="1990754" y="2511906"/>
                    <a:pt x="1991495" y="2521838"/>
                    <a:pt x="1990332" y="2533461"/>
                  </a:cubicBezTo>
                  <a:cubicBezTo>
                    <a:pt x="1990332" y="2533672"/>
                    <a:pt x="1987688" y="2648104"/>
                    <a:pt x="2041400" y="2625809"/>
                  </a:cubicBezTo>
                  <a:cubicBezTo>
                    <a:pt x="2074390" y="2612073"/>
                    <a:pt x="2079887" y="2624119"/>
                    <a:pt x="2094162" y="2620843"/>
                  </a:cubicBezTo>
                  <a:cubicBezTo>
                    <a:pt x="2108435" y="2617568"/>
                    <a:pt x="2107272" y="2603726"/>
                    <a:pt x="2117211" y="2587771"/>
                  </a:cubicBezTo>
                  <a:cubicBezTo>
                    <a:pt x="2127150" y="2571816"/>
                    <a:pt x="2132648" y="2565899"/>
                    <a:pt x="2144807" y="2531770"/>
                  </a:cubicBezTo>
                  <a:cubicBezTo>
                    <a:pt x="2156861" y="2497641"/>
                    <a:pt x="2169549" y="2494894"/>
                    <a:pt x="2184457" y="2483377"/>
                  </a:cubicBezTo>
                  <a:cubicBezTo>
                    <a:pt x="2199260" y="2471860"/>
                    <a:pt x="2229605" y="2431708"/>
                    <a:pt x="2225164" y="2409730"/>
                  </a:cubicBezTo>
                  <a:cubicBezTo>
                    <a:pt x="2220724" y="2387753"/>
                    <a:pt x="2205921" y="2365458"/>
                    <a:pt x="2229394" y="2349292"/>
                  </a:cubicBezTo>
                  <a:cubicBezTo>
                    <a:pt x="2252866" y="2333020"/>
                    <a:pt x="2260373" y="2321819"/>
                    <a:pt x="2289450" y="2331118"/>
                  </a:cubicBezTo>
                  <a:cubicBezTo>
                    <a:pt x="2318632" y="2340416"/>
                    <a:pt x="2324131" y="2327314"/>
                    <a:pt x="2322967" y="2315163"/>
                  </a:cubicBezTo>
                  <a:cubicBezTo>
                    <a:pt x="2321910" y="2303118"/>
                    <a:pt x="2344960" y="2290966"/>
                    <a:pt x="2337770" y="2268988"/>
                  </a:cubicBezTo>
                  <a:cubicBezTo>
                    <a:pt x="2330580" y="2247011"/>
                    <a:pt x="2322967" y="2215101"/>
                    <a:pt x="2325716" y="2173893"/>
                  </a:cubicBezTo>
                  <a:cubicBezTo>
                    <a:pt x="2328466" y="2132685"/>
                    <a:pt x="2317470" y="2127190"/>
                    <a:pt x="2301504" y="2118420"/>
                  </a:cubicBezTo>
                  <a:cubicBezTo>
                    <a:pt x="2285538" y="2109651"/>
                    <a:pt x="2287759" y="2133847"/>
                    <a:pt x="2264075" y="2104684"/>
                  </a:cubicBezTo>
                  <a:cubicBezTo>
                    <a:pt x="2240390" y="2075521"/>
                    <a:pt x="2233834" y="2085453"/>
                    <a:pt x="2207401" y="2083763"/>
                  </a:cubicBezTo>
                  <a:cubicBezTo>
                    <a:pt x="2180968" y="2082072"/>
                    <a:pt x="2168915" y="2078797"/>
                    <a:pt x="2176633" y="2054600"/>
                  </a:cubicBezTo>
                  <a:cubicBezTo>
                    <a:pt x="2184351" y="2030404"/>
                    <a:pt x="2191541" y="2053544"/>
                    <a:pt x="2195348" y="2013392"/>
                  </a:cubicBezTo>
                  <a:cubicBezTo>
                    <a:pt x="2199154" y="1973240"/>
                    <a:pt x="2203066" y="1951263"/>
                    <a:pt x="2218503" y="1926010"/>
                  </a:cubicBezTo>
                  <a:cubicBezTo>
                    <a:pt x="2233940" y="1900756"/>
                    <a:pt x="2222944" y="1878779"/>
                    <a:pt x="2256990" y="1878779"/>
                  </a:cubicBezTo>
                  <a:cubicBezTo>
                    <a:pt x="2291036" y="1878779"/>
                    <a:pt x="2311443" y="1878145"/>
                    <a:pt x="2344220" y="1895473"/>
                  </a:cubicBezTo>
                  <a:cubicBezTo>
                    <a:pt x="2376891" y="1912908"/>
                    <a:pt x="2391271" y="1919459"/>
                    <a:pt x="2418761" y="1908998"/>
                  </a:cubicBezTo>
                  <a:cubicBezTo>
                    <a:pt x="2446252" y="1898537"/>
                    <a:pt x="2459469" y="1911745"/>
                    <a:pt x="2468773" y="1928228"/>
                  </a:cubicBezTo>
                  <a:cubicBezTo>
                    <a:pt x="2478078" y="1944712"/>
                    <a:pt x="2504194" y="1934463"/>
                    <a:pt x="2481461" y="1966689"/>
                  </a:cubicBezTo>
                  <a:cubicBezTo>
                    <a:pt x="2468245" y="1985392"/>
                    <a:pt x="2483681" y="1998600"/>
                    <a:pt x="2494678" y="1996909"/>
                  </a:cubicBezTo>
                  <a:cubicBezTo>
                    <a:pt x="2505674" y="1995218"/>
                    <a:pt x="2496898" y="2016139"/>
                    <a:pt x="2522168" y="2023853"/>
                  </a:cubicBezTo>
                  <a:cubicBezTo>
                    <a:pt x="2547439" y="2031566"/>
                    <a:pt x="2569008" y="2064004"/>
                    <a:pt x="2595124" y="2047204"/>
                  </a:cubicBezTo>
                  <a:cubicBezTo>
                    <a:pt x="2621240" y="2030404"/>
                    <a:pt x="2576092" y="1985392"/>
                    <a:pt x="2597027" y="1964999"/>
                  </a:cubicBezTo>
                  <a:cubicBezTo>
                    <a:pt x="2617962" y="1944712"/>
                    <a:pt x="2627795" y="1951263"/>
                    <a:pt x="2603054" y="1912274"/>
                  </a:cubicBezTo>
                  <a:cubicBezTo>
                    <a:pt x="2578313" y="1873285"/>
                    <a:pt x="2546381" y="1850145"/>
                    <a:pt x="2521640" y="1828167"/>
                  </a:cubicBezTo>
                  <a:cubicBezTo>
                    <a:pt x="2496898" y="1806189"/>
                    <a:pt x="2507895" y="1798476"/>
                    <a:pt x="2466024" y="1777555"/>
                  </a:cubicBezTo>
                  <a:cubicBezTo>
                    <a:pt x="2424260" y="1756633"/>
                    <a:pt x="2387887" y="1758852"/>
                    <a:pt x="2363675" y="1744588"/>
                  </a:cubicBezTo>
                  <a:cubicBezTo>
                    <a:pt x="2339462" y="1730324"/>
                    <a:pt x="2356802" y="1722399"/>
                    <a:pt x="2308482" y="1696089"/>
                  </a:cubicBezTo>
                  <a:cubicBezTo>
                    <a:pt x="2260162" y="1669779"/>
                    <a:pt x="2256039" y="1701372"/>
                    <a:pt x="2172298" y="1656994"/>
                  </a:cubicBezTo>
                  <a:cubicBezTo>
                    <a:pt x="2088557" y="1612616"/>
                    <a:pt x="2103466" y="1643364"/>
                    <a:pt x="2055569" y="1616420"/>
                  </a:cubicBezTo>
                  <a:cubicBezTo>
                    <a:pt x="2007672" y="1589476"/>
                    <a:pt x="1974154" y="1568555"/>
                    <a:pt x="2011584" y="1559785"/>
                  </a:cubicBezTo>
                  <a:cubicBezTo>
                    <a:pt x="2049013" y="1551015"/>
                    <a:pt x="2002280" y="1544781"/>
                    <a:pt x="2038017" y="1520796"/>
                  </a:cubicBezTo>
                  <a:cubicBezTo>
                    <a:pt x="2063287" y="1503784"/>
                    <a:pt x="2051868" y="1474727"/>
                    <a:pt x="2041929" y="1463844"/>
                  </a:cubicBezTo>
                  <a:cubicBezTo>
                    <a:pt x="2005768" y="1424326"/>
                    <a:pt x="1943492" y="1474833"/>
                    <a:pt x="1917164" y="1472931"/>
                  </a:cubicBezTo>
                  <a:cubicBezTo>
                    <a:pt x="1890731" y="1471029"/>
                    <a:pt x="1857637" y="1482863"/>
                    <a:pt x="1832367" y="1471874"/>
                  </a:cubicBezTo>
                  <a:cubicBezTo>
                    <a:pt x="1807096" y="1460885"/>
                    <a:pt x="1809211" y="1478425"/>
                    <a:pt x="1772945" y="1455391"/>
                  </a:cubicBezTo>
                  <a:cubicBezTo>
                    <a:pt x="1736679" y="1432251"/>
                    <a:pt x="1713734" y="1450847"/>
                    <a:pt x="1710456" y="1416824"/>
                  </a:cubicBezTo>
                  <a:cubicBezTo>
                    <a:pt x="1708342" y="1394952"/>
                    <a:pt x="1712043" y="1431723"/>
                    <a:pt x="1623650" y="1359133"/>
                  </a:cubicBezTo>
                  <a:cubicBezTo>
                    <a:pt x="1604935" y="1343812"/>
                    <a:pt x="1549214" y="1273547"/>
                    <a:pt x="1549214" y="1273547"/>
                  </a:cubicBezTo>
                  <a:cubicBezTo>
                    <a:pt x="1535257" y="1252520"/>
                    <a:pt x="1554395" y="1257064"/>
                    <a:pt x="1529124" y="1225259"/>
                  </a:cubicBezTo>
                  <a:cubicBezTo>
                    <a:pt x="1503854" y="1193349"/>
                    <a:pt x="1534623" y="1202119"/>
                    <a:pt x="1504383" y="1148337"/>
                  </a:cubicBezTo>
                  <a:cubicBezTo>
                    <a:pt x="1474143" y="1094450"/>
                    <a:pt x="1444433" y="998086"/>
                    <a:pt x="1418528" y="1000410"/>
                  </a:cubicBezTo>
                  <a:cubicBezTo>
                    <a:pt x="1388288" y="1003157"/>
                    <a:pt x="1378349" y="963534"/>
                    <a:pt x="1356357" y="960259"/>
                  </a:cubicBezTo>
                  <a:cubicBezTo>
                    <a:pt x="1334365" y="956983"/>
                    <a:pt x="1221019" y="868966"/>
                    <a:pt x="1217212" y="856922"/>
                  </a:cubicBezTo>
                  <a:cubicBezTo>
                    <a:pt x="1213406" y="844876"/>
                    <a:pt x="1166038" y="834944"/>
                    <a:pt x="1172064" y="767848"/>
                  </a:cubicBezTo>
                  <a:cubicBezTo>
                    <a:pt x="1175765" y="726429"/>
                    <a:pt x="1153878" y="694730"/>
                    <a:pt x="1184647" y="673281"/>
                  </a:cubicBezTo>
                  <a:cubicBezTo>
                    <a:pt x="1205265" y="658910"/>
                    <a:pt x="1212137" y="662820"/>
                    <a:pt x="1200084" y="634820"/>
                  </a:cubicBezTo>
                  <a:cubicBezTo>
                    <a:pt x="1180312" y="588645"/>
                    <a:pt x="1161808" y="642216"/>
                    <a:pt x="1169315" y="593083"/>
                  </a:cubicBezTo>
                  <a:cubicBezTo>
                    <a:pt x="1179254" y="528206"/>
                    <a:pt x="1133049" y="564448"/>
                    <a:pt x="1155042" y="523769"/>
                  </a:cubicBezTo>
                  <a:cubicBezTo>
                    <a:pt x="1170267" y="495663"/>
                    <a:pt x="1146266" y="495134"/>
                    <a:pt x="1173756" y="476538"/>
                  </a:cubicBezTo>
                  <a:cubicBezTo>
                    <a:pt x="1201247" y="457836"/>
                    <a:pt x="1207908" y="449066"/>
                    <a:pt x="1199661" y="472734"/>
                  </a:cubicBezTo>
                  <a:cubicBezTo>
                    <a:pt x="1191413" y="496403"/>
                    <a:pt x="1206639" y="495451"/>
                    <a:pt x="1239839" y="465021"/>
                  </a:cubicBezTo>
                  <a:cubicBezTo>
                    <a:pt x="1284987" y="423812"/>
                    <a:pt x="1308671" y="437443"/>
                    <a:pt x="1326223" y="423284"/>
                  </a:cubicBezTo>
                  <a:cubicBezTo>
                    <a:pt x="1349907" y="404054"/>
                    <a:pt x="1322417" y="397503"/>
                    <a:pt x="1338911" y="389789"/>
                  </a:cubicBezTo>
                  <a:cubicBezTo>
                    <a:pt x="1355405" y="382076"/>
                    <a:pt x="1375177" y="413986"/>
                    <a:pt x="1398333" y="401835"/>
                  </a:cubicBezTo>
                  <a:cubicBezTo>
                    <a:pt x="1421488" y="389789"/>
                    <a:pt x="1423074" y="402575"/>
                    <a:pt x="1429101" y="411133"/>
                  </a:cubicBezTo>
                  <a:cubicBezTo>
                    <a:pt x="1437454" y="422967"/>
                    <a:pt x="1435339" y="433006"/>
                    <a:pt x="1429736" y="438289"/>
                  </a:cubicBezTo>
                  <a:cubicBezTo>
                    <a:pt x="1448345" y="436175"/>
                    <a:pt x="1453102" y="462379"/>
                    <a:pt x="1485774" y="421805"/>
                  </a:cubicBezTo>
                  <a:cubicBezTo>
                    <a:pt x="1525847" y="371933"/>
                    <a:pt x="1340074" y="340656"/>
                    <a:pt x="1407003" y="298709"/>
                  </a:cubicBezTo>
                  <a:cubicBezTo>
                    <a:pt x="1474038" y="256656"/>
                    <a:pt x="1379089" y="240067"/>
                    <a:pt x="1434916" y="203401"/>
                  </a:cubicBezTo>
                  <a:cubicBezTo>
                    <a:pt x="1460504" y="186602"/>
                    <a:pt x="1480699" y="164412"/>
                    <a:pt x="1480699" y="164412"/>
                  </a:cubicBezTo>
                  <a:cubicBezTo>
                    <a:pt x="1436714" y="151838"/>
                    <a:pt x="1417788" y="135778"/>
                    <a:pt x="1379301" y="133665"/>
                  </a:cubicBezTo>
                  <a:cubicBezTo>
                    <a:pt x="1340920" y="131551"/>
                    <a:pt x="1321359" y="142752"/>
                    <a:pt x="1280123" y="142012"/>
                  </a:cubicBezTo>
                  <a:cubicBezTo>
                    <a:pt x="1191836" y="140532"/>
                    <a:pt x="1149120" y="96472"/>
                    <a:pt x="1116026" y="45014"/>
                  </a:cubicBezTo>
                  <a:cubicBezTo>
                    <a:pt x="1109788" y="35293"/>
                    <a:pt x="1124379" y="11520"/>
                    <a:pt x="1116026" y="2433"/>
                  </a:cubicBezTo>
                  <a:cubicBezTo>
                    <a:pt x="1102492" y="-12254"/>
                    <a:pt x="1073099" y="45014"/>
                    <a:pt x="992001" y="29271"/>
                  </a:cubicBezTo>
                  <a:cubicBezTo>
                    <a:pt x="947593" y="21452"/>
                    <a:pt x="947699" y="65301"/>
                    <a:pt x="906252" y="97634"/>
                  </a:cubicBezTo>
                  <a:cubicBezTo>
                    <a:pt x="870937" y="125106"/>
                    <a:pt x="800413" y="71535"/>
                    <a:pt x="789205" y="90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93" name="Google Shape;293;p7"/>
          <p:cNvSpPr/>
          <p:nvPr/>
        </p:nvSpPr>
        <p:spPr>
          <a:xfrm>
            <a:off x="7514499" y="6821209"/>
            <a:ext cx="1334139" cy="1531448"/>
          </a:xfrm>
          <a:custGeom>
            <a:rect b="b" l="l" r="r" t="t"/>
            <a:pathLst>
              <a:path extrusionOk="0" h="1020965" w="889426">
                <a:moveTo>
                  <a:pt x="726492" y="104436"/>
                </a:moveTo>
                <a:cubicBezTo>
                  <a:pt x="720465" y="119229"/>
                  <a:pt x="710526" y="118172"/>
                  <a:pt x="708306" y="132437"/>
                </a:cubicBezTo>
                <a:cubicBezTo>
                  <a:pt x="706086" y="146701"/>
                  <a:pt x="685150" y="152195"/>
                  <a:pt x="688534" y="163184"/>
                </a:cubicBezTo>
                <a:cubicBezTo>
                  <a:pt x="691812" y="174173"/>
                  <a:pt x="674260" y="166988"/>
                  <a:pt x="661572" y="173645"/>
                </a:cubicBezTo>
                <a:cubicBezTo>
                  <a:pt x="648884" y="180196"/>
                  <a:pt x="644549" y="154415"/>
                  <a:pt x="627420" y="172588"/>
                </a:cubicBezTo>
                <a:cubicBezTo>
                  <a:pt x="610397" y="190762"/>
                  <a:pt x="624671" y="189600"/>
                  <a:pt x="633976" y="195094"/>
                </a:cubicBezTo>
                <a:cubicBezTo>
                  <a:pt x="643280" y="200589"/>
                  <a:pt x="663158" y="198898"/>
                  <a:pt x="646664" y="204392"/>
                </a:cubicBezTo>
                <a:cubicBezTo>
                  <a:pt x="630169" y="209887"/>
                  <a:pt x="630275" y="228272"/>
                  <a:pt x="611983" y="218657"/>
                </a:cubicBezTo>
                <a:cubicBezTo>
                  <a:pt x="589991" y="207140"/>
                  <a:pt x="591894" y="228061"/>
                  <a:pt x="579206" y="220981"/>
                </a:cubicBezTo>
                <a:cubicBezTo>
                  <a:pt x="566518" y="213797"/>
                  <a:pt x="566835" y="231336"/>
                  <a:pt x="575611" y="241268"/>
                </a:cubicBezTo>
                <a:cubicBezTo>
                  <a:pt x="584387" y="251201"/>
                  <a:pt x="599824" y="311639"/>
                  <a:pt x="621288" y="307836"/>
                </a:cubicBezTo>
                <a:cubicBezTo>
                  <a:pt x="642752" y="304032"/>
                  <a:pt x="637253" y="319353"/>
                  <a:pt x="644972" y="321572"/>
                </a:cubicBezTo>
                <a:cubicBezTo>
                  <a:pt x="652690" y="323791"/>
                  <a:pt x="644443" y="333617"/>
                  <a:pt x="664744" y="333617"/>
                </a:cubicBezTo>
                <a:cubicBezTo>
                  <a:pt x="685045" y="333617"/>
                  <a:pt x="686208" y="341859"/>
                  <a:pt x="700482" y="335836"/>
                </a:cubicBezTo>
                <a:cubicBezTo>
                  <a:pt x="714756" y="329813"/>
                  <a:pt x="709786" y="321572"/>
                  <a:pt x="716447" y="314387"/>
                </a:cubicBezTo>
                <a:cubicBezTo>
                  <a:pt x="723003" y="307202"/>
                  <a:pt x="747110" y="266628"/>
                  <a:pt x="758212" y="278673"/>
                </a:cubicBezTo>
                <a:cubicBezTo>
                  <a:pt x="787923" y="310583"/>
                  <a:pt x="769525" y="308047"/>
                  <a:pt x="779147" y="330870"/>
                </a:cubicBezTo>
                <a:cubicBezTo>
                  <a:pt x="790672" y="358342"/>
                  <a:pt x="799553" y="342916"/>
                  <a:pt x="806638" y="354538"/>
                </a:cubicBezTo>
                <a:cubicBezTo>
                  <a:pt x="813827" y="366056"/>
                  <a:pt x="792892" y="368274"/>
                  <a:pt x="803360" y="384758"/>
                </a:cubicBezTo>
                <a:cubicBezTo>
                  <a:pt x="813827" y="401241"/>
                  <a:pt x="824401" y="381905"/>
                  <a:pt x="832542" y="389195"/>
                </a:cubicBezTo>
                <a:cubicBezTo>
                  <a:pt x="848508" y="403460"/>
                  <a:pt x="849565" y="368274"/>
                  <a:pt x="866694" y="385392"/>
                </a:cubicBezTo>
                <a:cubicBezTo>
                  <a:pt x="880862" y="399550"/>
                  <a:pt x="879276" y="406630"/>
                  <a:pt x="889426" y="410539"/>
                </a:cubicBezTo>
                <a:cubicBezTo>
                  <a:pt x="882237" y="408849"/>
                  <a:pt x="878748" y="438645"/>
                  <a:pt x="850094" y="410116"/>
                </a:cubicBezTo>
                <a:cubicBezTo>
                  <a:pt x="850094" y="410116"/>
                  <a:pt x="830322" y="436532"/>
                  <a:pt x="849565" y="454072"/>
                </a:cubicBezTo>
                <a:cubicBezTo>
                  <a:pt x="868809" y="471612"/>
                  <a:pt x="825881" y="488201"/>
                  <a:pt x="866271" y="542511"/>
                </a:cubicBezTo>
                <a:cubicBezTo>
                  <a:pt x="878748" y="561847"/>
                  <a:pt x="838357" y="567025"/>
                  <a:pt x="854006" y="585515"/>
                </a:cubicBezTo>
                <a:cubicBezTo>
                  <a:pt x="884246" y="621229"/>
                  <a:pt x="808329" y="575055"/>
                  <a:pt x="845759" y="614678"/>
                </a:cubicBezTo>
                <a:cubicBezTo>
                  <a:pt x="869972" y="640248"/>
                  <a:pt x="848085" y="634331"/>
                  <a:pt x="854535" y="679555"/>
                </a:cubicBezTo>
                <a:cubicBezTo>
                  <a:pt x="861090" y="725095"/>
                  <a:pt x="839943" y="696461"/>
                  <a:pt x="849565" y="743375"/>
                </a:cubicBezTo>
                <a:cubicBezTo>
                  <a:pt x="853372" y="762077"/>
                  <a:pt x="828101" y="762077"/>
                  <a:pt x="824824" y="800538"/>
                </a:cubicBezTo>
                <a:cubicBezTo>
                  <a:pt x="822075" y="832870"/>
                  <a:pt x="781367" y="827587"/>
                  <a:pt x="772063" y="874184"/>
                </a:cubicBezTo>
                <a:cubicBezTo>
                  <a:pt x="770371" y="882426"/>
                  <a:pt x="757789" y="876403"/>
                  <a:pt x="769525" y="902185"/>
                </a:cubicBezTo>
                <a:cubicBezTo>
                  <a:pt x="774389" y="912857"/>
                  <a:pt x="765507" y="929128"/>
                  <a:pt x="755674" y="921521"/>
                </a:cubicBezTo>
                <a:cubicBezTo>
                  <a:pt x="735902" y="906094"/>
                  <a:pt x="727021" y="928072"/>
                  <a:pt x="703971" y="901128"/>
                </a:cubicBezTo>
                <a:cubicBezTo>
                  <a:pt x="683353" y="877143"/>
                  <a:pt x="632813" y="942653"/>
                  <a:pt x="651210" y="908841"/>
                </a:cubicBezTo>
                <a:cubicBezTo>
                  <a:pt x="664956" y="883588"/>
                  <a:pt x="643492" y="853263"/>
                  <a:pt x="655017" y="837942"/>
                </a:cubicBezTo>
                <a:cubicBezTo>
                  <a:pt x="641271" y="863195"/>
                  <a:pt x="653113" y="874078"/>
                  <a:pt x="644549" y="895105"/>
                </a:cubicBezTo>
                <a:cubicBezTo>
                  <a:pt x="629112" y="933038"/>
                  <a:pt x="630804" y="900071"/>
                  <a:pt x="608177" y="901128"/>
                </a:cubicBezTo>
                <a:cubicBezTo>
                  <a:pt x="598238" y="901656"/>
                  <a:pt x="570007" y="902502"/>
                  <a:pt x="551504" y="904403"/>
                </a:cubicBezTo>
                <a:cubicBezTo>
                  <a:pt x="497580" y="909898"/>
                  <a:pt x="546429" y="932932"/>
                  <a:pt x="515766" y="934623"/>
                </a:cubicBezTo>
                <a:cubicBezTo>
                  <a:pt x="476751" y="936842"/>
                  <a:pt x="500012" y="948042"/>
                  <a:pt x="477279" y="941174"/>
                </a:cubicBezTo>
                <a:cubicBezTo>
                  <a:pt x="449789" y="932932"/>
                  <a:pt x="464063" y="961567"/>
                  <a:pt x="443128" y="957129"/>
                </a:cubicBezTo>
                <a:cubicBezTo>
                  <a:pt x="422193" y="952691"/>
                  <a:pt x="439744" y="979846"/>
                  <a:pt x="401892" y="968646"/>
                </a:cubicBezTo>
                <a:cubicBezTo>
                  <a:pt x="368375" y="958714"/>
                  <a:pt x="414580" y="983439"/>
                  <a:pt x="360656" y="990624"/>
                </a:cubicBezTo>
                <a:cubicBezTo>
                  <a:pt x="327350" y="995062"/>
                  <a:pt x="335915" y="1011545"/>
                  <a:pt x="300705" y="1009326"/>
                </a:cubicBezTo>
                <a:cubicBezTo>
                  <a:pt x="265496" y="1007107"/>
                  <a:pt x="276493" y="1022745"/>
                  <a:pt x="249531" y="1011545"/>
                </a:cubicBezTo>
                <a:cubicBezTo>
                  <a:pt x="212630" y="996118"/>
                  <a:pt x="216013" y="1028556"/>
                  <a:pt x="178055" y="1019258"/>
                </a:cubicBezTo>
                <a:cubicBezTo>
                  <a:pt x="156591" y="1013975"/>
                  <a:pt x="196770" y="992314"/>
                  <a:pt x="152785" y="1003303"/>
                </a:cubicBezTo>
                <a:cubicBezTo>
                  <a:pt x="108800" y="1014292"/>
                  <a:pt x="96641" y="1017039"/>
                  <a:pt x="86173" y="1005522"/>
                </a:cubicBezTo>
                <a:cubicBezTo>
                  <a:pt x="79618" y="998337"/>
                  <a:pt x="134070" y="990095"/>
                  <a:pt x="129630" y="986291"/>
                </a:cubicBezTo>
                <a:cubicBezTo>
                  <a:pt x="125189" y="982488"/>
                  <a:pt x="95372" y="991786"/>
                  <a:pt x="91143" y="985235"/>
                </a:cubicBezTo>
                <a:cubicBezTo>
                  <a:pt x="83424" y="973189"/>
                  <a:pt x="180593" y="959665"/>
                  <a:pt x="174249" y="952797"/>
                </a:cubicBezTo>
                <a:cubicBezTo>
                  <a:pt x="156063" y="933566"/>
                  <a:pt x="145067" y="956600"/>
                  <a:pt x="131850" y="953853"/>
                </a:cubicBezTo>
                <a:cubicBezTo>
                  <a:pt x="118633" y="951106"/>
                  <a:pt x="72428" y="962623"/>
                  <a:pt x="58154" y="961038"/>
                </a:cubicBezTo>
                <a:cubicBezTo>
                  <a:pt x="43880" y="959348"/>
                  <a:pt x="41660" y="952268"/>
                  <a:pt x="72428" y="935785"/>
                </a:cubicBezTo>
                <a:cubicBezTo>
                  <a:pt x="103196" y="919302"/>
                  <a:pt x="127409" y="903875"/>
                  <a:pt x="155957" y="902819"/>
                </a:cubicBezTo>
                <a:cubicBezTo>
                  <a:pt x="104254" y="908841"/>
                  <a:pt x="96218" y="907256"/>
                  <a:pt x="76763" y="914864"/>
                </a:cubicBezTo>
                <a:cubicBezTo>
                  <a:pt x="53079" y="924162"/>
                  <a:pt x="39439" y="928177"/>
                  <a:pt x="39862" y="900071"/>
                </a:cubicBezTo>
                <a:cubicBezTo>
                  <a:pt x="40391" y="867105"/>
                  <a:pt x="8460" y="927543"/>
                  <a:pt x="9623" y="889611"/>
                </a:cubicBezTo>
                <a:cubicBezTo>
                  <a:pt x="10046" y="875663"/>
                  <a:pt x="-18925" y="881263"/>
                  <a:pt x="21676" y="857701"/>
                </a:cubicBezTo>
                <a:cubicBezTo>
                  <a:pt x="56885" y="837308"/>
                  <a:pt x="70102" y="845655"/>
                  <a:pt x="99284" y="835723"/>
                </a:cubicBezTo>
                <a:cubicBezTo>
                  <a:pt x="128467" y="825791"/>
                  <a:pt x="159235" y="814802"/>
                  <a:pt x="97593" y="817549"/>
                </a:cubicBezTo>
                <a:cubicBezTo>
                  <a:pt x="35950" y="820296"/>
                  <a:pt x="50330" y="807089"/>
                  <a:pt x="22205" y="813746"/>
                </a:cubicBezTo>
                <a:cubicBezTo>
                  <a:pt x="-5814" y="820296"/>
                  <a:pt x="5711" y="789549"/>
                  <a:pt x="21148" y="785111"/>
                </a:cubicBezTo>
                <a:cubicBezTo>
                  <a:pt x="36585" y="780673"/>
                  <a:pt x="73697" y="763239"/>
                  <a:pt x="75600" y="775179"/>
                </a:cubicBezTo>
                <a:cubicBezTo>
                  <a:pt x="80041" y="802651"/>
                  <a:pt x="99284" y="753729"/>
                  <a:pt x="102562" y="778454"/>
                </a:cubicBezTo>
                <a:cubicBezTo>
                  <a:pt x="104359" y="792085"/>
                  <a:pt x="135022" y="797156"/>
                  <a:pt x="133965" y="779511"/>
                </a:cubicBezTo>
                <a:cubicBezTo>
                  <a:pt x="132907" y="761865"/>
                  <a:pt x="151516" y="761971"/>
                  <a:pt x="128467" y="750876"/>
                </a:cubicBezTo>
                <a:cubicBezTo>
                  <a:pt x="105311" y="739888"/>
                  <a:pt x="122017" y="741790"/>
                  <a:pt x="152679" y="738197"/>
                </a:cubicBezTo>
                <a:cubicBezTo>
                  <a:pt x="190109" y="733759"/>
                  <a:pt x="159552" y="700581"/>
                  <a:pt x="205440" y="714001"/>
                </a:cubicBezTo>
                <a:cubicBezTo>
                  <a:pt x="263805" y="731012"/>
                  <a:pt x="325341" y="703012"/>
                  <a:pt x="358330" y="712944"/>
                </a:cubicBezTo>
                <a:cubicBezTo>
                  <a:pt x="330839" y="704174"/>
                  <a:pt x="306415" y="705019"/>
                  <a:pt x="324072" y="675751"/>
                </a:cubicBezTo>
                <a:cubicBezTo>
                  <a:pt x="294467" y="704702"/>
                  <a:pt x="280193" y="716853"/>
                  <a:pt x="255980" y="706921"/>
                </a:cubicBezTo>
                <a:cubicBezTo>
                  <a:pt x="237900" y="699525"/>
                  <a:pt x="249954" y="719178"/>
                  <a:pt x="217494" y="700898"/>
                </a:cubicBezTo>
                <a:cubicBezTo>
                  <a:pt x="191060" y="686106"/>
                  <a:pt x="187043" y="707978"/>
                  <a:pt x="139357" y="704174"/>
                </a:cubicBezTo>
                <a:cubicBezTo>
                  <a:pt x="130687" y="703434"/>
                  <a:pt x="146547" y="697200"/>
                  <a:pt x="168539" y="686634"/>
                </a:cubicBezTo>
                <a:cubicBezTo>
                  <a:pt x="203748" y="669622"/>
                  <a:pt x="203220" y="653139"/>
                  <a:pt x="214216" y="662966"/>
                </a:cubicBezTo>
                <a:cubicBezTo>
                  <a:pt x="221723" y="669728"/>
                  <a:pt x="265496" y="609712"/>
                  <a:pt x="250482" y="612988"/>
                </a:cubicBezTo>
                <a:cubicBezTo>
                  <a:pt x="219714" y="619539"/>
                  <a:pt x="289921" y="554768"/>
                  <a:pt x="293410" y="560791"/>
                </a:cubicBezTo>
                <a:cubicBezTo>
                  <a:pt x="301657" y="575055"/>
                  <a:pt x="375987" y="564066"/>
                  <a:pt x="342364" y="542511"/>
                </a:cubicBezTo>
                <a:cubicBezTo>
                  <a:pt x="343422" y="543251"/>
                  <a:pt x="313922" y="532367"/>
                  <a:pt x="280193" y="532790"/>
                </a:cubicBezTo>
                <a:cubicBezTo>
                  <a:pt x="227961" y="533318"/>
                  <a:pt x="234517" y="520111"/>
                  <a:pt x="240543" y="504790"/>
                </a:cubicBezTo>
                <a:cubicBezTo>
                  <a:pt x="246570" y="489363"/>
                  <a:pt x="236103" y="489363"/>
                  <a:pt x="225741" y="498239"/>
                </a:cubicBezTo>
                <a:cubicBezTo>
                  <a:pt x="215273" y="507009"/>
                  <a:pt x="168539" y="487250"/>
                  <a:pt x="204277" y="476789"/>
                </a:cubicBezTo>
                <a:cubicBezTo>
                  <a:pt x="227644" y="469921"/>
                  <a:pt x="200999" y="466857"/>
                  <a:pt x="188840" y="470766"/>
                </a:cubicBezTo>
                <a:cubicBezTo>
                  <a:pt x="176786" y="474570"/>
                  <a:pt x="148661" y="454283"/>
                  <a:pt x="148661" y="454283"/>
                </a:cubicBezTo>
                <a:cubicBezTo>
                  <a:pt x="156380" y="443294"/>
                  <a:pt x="173932" y="454283"/>
                  <a:pt x="177315" y="444985"/>
                </a:cubicBezTo>
                <a:cubicBezTo>
                  <a:pt x="180593" y="435687"/>
                  <a:pt x="150353" y="425755"/>
                  <a:pt x="157543" y="416350"/>
                </a:cubicBezTo>
                <a:cubicBezTo>
                  <a:pt x="164733" y="407052"/>
                  <a:pt x="176786" y="418041"/>
                  <a:pt x="181756" y="413603"/>
                </a:cubicBezTo>
                <a:cubicBezTo>
                  <a:pt x="194021" y="402720"/>
                  <a:pt x="193809" y="418041"/>
                  <a:pt x="219926" y="410750"/>
                </a:cubicBezTo>
                <a:cubicBezTo>
                  <a:pt x="203220" y="394901"/>
                  <a:pt x="212524" y="359187"/>
                  <a:pt x="254394" y="370704"/>
                </a:cubicBezTo>
                <a:cubicBezTo>
                  <a:pt x="276704" y="376833"/>
                  <a:pt x="279665" y="350946"/>
                  <a:pt x="273638" y="347670"/>
                </a:cubicBezTo>
                <a:cubicBezTo>
                  <a:pt x="240755" y="329708"/>
                  <a:pt x="232931" y="354221"/>
                  <a:pt x="211996" y="332244"/>
                </a:cubicBezTo>
                <a:cubicBezTo>
                  <a:pt x="191060" y="310266"/>
                  <a:pt x="208189" y="311851"/>
                  <a:pt x="202691" y="307519"/>
                </a:cubicBezTo>
                <a:cubicBezTo>
                  <a:pt x="197193" y="303081"/>
                  <a:pt x="188417" y="311322"/>
                  <a:pt x="174778" y="296213"/>
                </a:cubicBezTo>
                <a:cubicBezTo>
                  <a:pt x="183765" y="291458"/>
                  <a:pt x="209246" y="283322"/>
                  <a:pt x="225212" y="299805"/>
                </a:cubicBezTo>
                <a:cubicBezTo>
                  <a:pt x="241178" y="316289"/>
                  <a:pt x="254923" y="314598"/>
                  <a:pt x="235680" y="291564"/>
                </a:cubicBezTo>
                <a:cubicBezTo>
                  <a:pt x="216436" y="268529"/>
                  <a:pt x="253231" y="252574"/>
                  <a:pt x="236208" y="245918"/>
                </a:cubicBezTo>
                <a:cubicBezTo>
                  <a:pt x="219185" y="239367"/>
                  <a:pt x="224683" y="280575"/>
                  <a:pt x="210304" y="273390"/>
                </a:cubicBezTo>
                <a:cubicBezTo>
                  <a:pt x="196030" y="266205"/>
                  <a:pt x="207026" y="265677"/>
                  <a:pt x="213582" y="251412"/>
                </a:cubicBezTo>
                <a:cubicBezTo>
                  <a:pt x="225635" y="225314"/>
                  <a:pt x="231133" y="214536"/>
                  <a:pt x="251540" y="229963"/>
                </a:cubicBezTo>
                <a:cubicBezTo>
                  <a:pt x="271840" y="245389"/>
                  <a:pt x="253231" y="204709"/>
                  <a:pt x="276281" y="216755"/>
                </a:cubicBezTo>
                <a:cubicBezTo>
                  <a:pt x="308107" y="233450"/>
                  <a:pt x="302186" y="222778"/>
                  <a:pt x="317517" y="229963"/>
                </a:cubicBezTo>
                <a:cubicBezTo>
                  <a:pt x="352092" y="246023"/>
                  <a:pt x="347228" y="233238"/>
                  <a:pt x="354418" y="237676"/>
                </a:cubicBezTo>
                <a:cubicBezTo>
                  <a:pt x="368480" y="246340"/>
                  <a:pt x="363194" y="267367"/>
                  <a:pt x="378631" y="271805"/>
                </a:cubicBezTo>
                <a:cubicBezTo>
                  <a:pt x="394068" y="276243"/>
                  <a:pt x="395125" y="234400"/>
                  <a:pt x="422087" y="261873"/>
                </a:cubicBezTo>
                <a:cubicBezTo>
                  <a:pt x="431074" y="271065"/>
                  <a:pt x="481509" y="280047"/>
                  <a:pt x="482672" y="268424"/>
                </a:cubicBezTo>
                <a:cubicBezTo>
                  <a:pt x="483729" y="256906"/>
                  <a:pt x="466178" y="266205"/>
                  <a:pt x="465543" y="251412"/>
                </a:cubicBezTo>
                <a:cubicBezTo>
                  <a:pt x="465226" y="241903"/>
                  <a:pt x="508999" y="224468"/>
                  <a:pt x="517246" y="225525"/>
                </a:cubicBezTo>
                <a:cubicBezTo>
                  <a:pt x="541882" y="228800"/>
                  <a:pt x="526551" y="216227"/>
                  <a:pt x="552456" y="201328"/>
                </a:cubicBezTo>
                <a:cubicBezTo>
                  <a:pt x="570430" y="190973"/>
                  <a:pt x="560174" y="184317"/>
                  <a:pt x="543680" y="189283"/>
                </a:cubicBezTo>
                <a:cubicBezTo>
                  <a:pt x="527185" y="194249"/>
                  <a:pt x="502444" y="195306"/>
                  <a:pt x="498003" y="187064"/>
                </a:cubicBezTo>
                <a:cubicBezTo>
                  <a:pt x="493562" y="178822"/>
                  <a:pt x="484786" y="186536"/>
                  <a:pt x="469349" y="160649"/>
                </a:cubicBezTo>
                <a:cubicBezTo>
                  <a:pt x="453912" y="134761"/>
                  <a:pt x="485315" y="138037"/>
                  <a:pt x="501809" y="139199"/>
                </a:cubicBezTo>
                <a:cubicBezTo>
                  <a:pt x="525494" y="140889"/>
                  <a:pt x="473790" y="110565"/>
                  <a:pt x="550658" y="119123"/>
                </a:cubicBezTo>
                <a:cubicBezTo>
                  <a:pt x="523696" y="97146"/>
                  <a:pt x="550235" y="100210"/>
                  <a:pt x="539768" y="88693"/>
                </a:cubicBezTo>
                <a:cubicBezTo>
                  <a:pt x="529300" y="77175"/>
                  <a:pt x="561760" y="77175"/>
                  <a:pt x="574448" y="44209"/>
                </a:cubicBezTo>
                <a:cubicBezTo>
                  <a:pt x="584176" y="18744"/>
                  <a:pt x="604688" y="51394"/>
                  <a:pt x="625623" y="29944"/>
                </a:cubicBezTo>
                <a:cubicBezTo>
                  <a:pt x="646558" y="8495"/>
                  <a:pt x="637148" y="37658"/>
                  <a:pt x="670136" y="23922"/>
                </a:cubicBezTo>
                <a:cubicBezTo>
                  <a:pt x="695195" y="13461"/>
                  <a:pt x="702596" y="28359"/>
                  <a:pt x="697627" y="35967"/>
                </a:cubicBezTo>
                <a:cubicBezTo>
                  <a:pt x="692657" y="43681"/>
                  <a:pt x="719619" y="63439"/>
                  <a:pt x="693821" y="88693"/>
                </a:cubicBezTo>
                <a:cubicBezTo>
                  <a:pt x="675740" y="106338"/>
                  <a:pt x="688851" y="100210"/>
                  <a:pt x="699319" y="91440"/>
                </a:cubicBezTo>
                <a:cubicBezTo>
                  <a:pt x="747744" y="50654"/>
                  <a:pt x="681133" y="23816"/>
                  <a:pt x="727972" y="21597"/>
                </a:cubicBezTo>
                <a:cubicBezTo>
                  <a:pt x="774706" y="19378"/>
                  <a:pt x="725223" y="-8094"/>
                  <a:pt x="753242" y="2367"/>
                </a:cubicBezTo>
                <a:cubicBezTo>
                  <a:pt x="781262" y="12827"/>
                  <a:pt x="768679" y="23288"/>
                  <a:pt x="802197" y="43047"/>
                </a:cubicBezTo>
                <a:cubicBezTo>
                  <a:pt x="835714" y="62805"/>
                  <a:pt x="771957" y="51816"/>
                  <a:pt x="749542" y="93130"/>
                </a:cubicBezTo>
                <a:cubicBezTo>
                  <a:pt x="749542" y="93130"/>
                  <a:pt x="732413" y="89855"/>
                  <a:pt x="726280" y="1046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7"/>
          <p:cNvSpPr/>
          <p:nvPr/>
        </p:nvSpPr>
        <p:spPr>
          <a:xfrm>
            <a:off x="11218054" y="8074064"/>
            <a:ext cx="1078214" cy="1222013"/>
          </a:xfrm>
          <a:custGeom>
            <a:rect b="b" l="l" r="r" t="t"/>
            <a:pathLst>
              <a:path extrusionOk="0" h="814675" w="718809">
                <a:moveTo>
                  <a:pt x="446022" y="798340"/>
                </a:moveTo>
                <a:cubicBezTo>
                  <a:pt x="468120" y="747517"/>
                  <a:pt x="425192" y="742550"/>
                  <a:pt x="464314" y="709373"/>
                </a:cubicBezTo>
                <a:cubicBezTo>
                  <a:pt x="503435" y="676195"/>
                  <a:pt x="457758" y="690037"/>
                  <a:pt x="498571" y="646821"/>
                </a:cubicBezTo>
                <a:cubicBezTo>
                  <a:pt x="548477" y="594095"/>
                  <a:pt x="449723" y="520766"/>
                  <a:pt x="487786" y="502169"/>
                </a:cubicBezTo>
                <a:cubicBezTo>
                  <a:pt x="525850" y="483573"/>
                  <a:pt x="481971" y="453353"/>
                  <a:pt x="546468" y="462123"/>
                </a:cubicBezTo>
                <a:cubicBezTo>
                  <a:pt x="585695" y="467512"/>
                  <a:pt x="577659" y="494562"/>
                  <a:pt x="602189" y="470894"/>
                </a:cubicBezTo>
                <a:cubicBezTo>
                  <a:pt x="628623" y="445534"/>
                  <a:pt x="583581" y="413202"/>
                  <a:pt x="646174" y="403481"/>
                </a:cubicBezTo>
                <a:cubicBezTo>
                  <a:pt x="708768" y="393760"/>
                  <a:pt x="663197" y="319797"/>
                  <a:pt x="635390" y="306694"/>
                </a:cubicBezTo>
                <a:cubicBezTo>
                  <a:pt x="587493" y="284188"/>
                  <a:pt x="664360" y="288838"/>
                  <a:pt x="678423" y="227554"/>
                </a:cubicBezTo>
                <a:cubicBezTo>
                  <a:pt x="692062" y="167960"/>
                  <a:pt x="707711" y="157183"/>
                  <a:pt x="693120" y="141545"/>
                </a:cubicBezTo>
                <a:cubicBezTo>
                  <a:pt x="678528" y="125907"/>
                  <a:pt x="714583" y="130768"/>
                  <a:pt x="692168" y="99491"/>
                </a:cubicBezTo>
                <a:cubicBezTo>
                  <a:pt x="669753" y="68215"/>
                  <a:pt x="722513" y="57438"/>
                  <a:pt x="718601" y="54585"/>
                </a:cubicBezTo>
                <a:cubicBezTo>
                  <a:pt x="711729" y="60397"/>
                  <a:pt x="686458" y="50359"/>
                  <a:pt x="673665" y="44653"/>
                </a:cubicBezTo>
                <a:cubicBezTo>
                  <a:pt x="660871" y="38947"/>
                  <a:pt x="658756" y="21301"/>
                  <a:pt x="654527" y="12003"/>
                </a:cubicBezTo>
                <a:cubicBezTo>
                  <a:pt x="650298" y="2811"/>
                  <a:pt x="641734" y="698"/>
                  <a:pt x="631795" y="7037"/>
                </a:cubicBezTo>
                <a:cubicBezTo>
                  <a:pt x="621856" y="13377"/>
                  <a:pt x="621116" y="15596"/>
                  <a:pt x="612657" y="5663"/>
                </a:cubicBezTo>
                <a:cubicBezTo>
                  <a:pt x="604092" y="-4269"/>
                  <a:pt x="597008" y="-42"/>
                  <a:pt x="585695" y="9890"/>
                </a:cubicBezTo>
                <a:cubicBezTo>
                  <a:pt x="574381" y="19822"/>
                  <a:pt x="568672" y="16230"/>
                  <a:pt x="557359" y="7037"/>
                </a:cubicBezTo>
                <a:cubicBezTo>
                  <a:pt x="546045" y="-2155"/>
                  <a:pt x="541710" y="9150"/>
                  <a:pt x="526802" y="9150"/>
                </a:cubicBezTo>
                <a:cubicBezTo>
                  <a:pt x="511894" y="9150"/>
                  <a:pt x="505550" y="22675"/>
                  <a:pt x="477848" y="24049"/>
                </a:cubicBezTo>
                <a:cubicBezTo>
                  <a:pt x="450145" y="25422"/>
                  <a:pt x="424664" y="42434"/>
                  <a:pt x="404046" y="60925"/>
                </a:cubicBezTo>
                <a:cubicBezTo>
                  <a:pt x="383428" y="79310"/>
                  <a:pt x="391992" y="91461"/>
                  <a:pt x="398336" y="116186"/>
                </a:cubicBezTo>
                <a:cubicBezTo>
                  <a:pt x="404680" y="141017"/>
                  <a:pt x="389772" y="140277"/>
                  <a:pt x="397596" y="155915"/>
                </a:cubicBezTo>
                <a:cubicBezTo>
                  <a:pt x="405420" y="171553"/>
                  <a:pt x="415359" y="164474"/>
                  <a:pt x="428153" y="166587"/>
                </a:cubicBezTo>
                <a:cubicBezTo>
                  <a:pt x="440947" y="168700"/>
                  <a:pt x="440947" y="172293"/>
                  <a:pt x="440206" y="182859"/>
                </a:cubicBezTo>
                <a:cubicBezTo>
                  <a:pt x="439466" y="193531"/>
                  <a:pt x="428153" y="193531"/>
                  <a:pt x="426778" y="205576"/>
                </a:cubicBezTo>
                <a:cubicBezTo>
                  <a:pt x="425404" y="217621"/>
                  <a:pt x="430373" y="222588"/>
                  <a:pt x="426778" y="240339"/>
                </a:cubicBezTo>
                <a:cubicBezTo>
                  <a:pt x="423183" y="258090"/>
                  <a:pt x="416839" y="261577"/>
                  <a:pt x="405526" y="263691"/>
                </a:cubicBezTo>
                <a:cubicBezTo>
                  <a:pt x="394213" y="265803"/>
                  <a:pt x="379304" y="241713"/>
                  <a:pt x="376449" y="227554"/>
                </a:cubicBezTo>
                <a:cubicBezTo>
                  <a:pt x="373595" y="213395"/>
                  <a:pt x="364396" y="209169"/>
                  <a:pt x="365771" y="195644"/>
                </a:cubicBezTo>
                <a:cubicBezTo>
                  <a:pt x="367145" y="182119"/>
                  <a:pt x="363656" y="180006"/>
                  <a:pt x="357206" y="177259"/>
                </a:cubicBezTo>
                <a:cubicBezTo>
                  <a:pt x="350862" y="174406"/>
                  <a:pt x="348642" y="177259"/>
                  <a:pt x="348642" y="155281"/>
                </a:cubicBezTo>
                <a:cubicBezTo>
                  <a:pt x="348642" y="133303"/>
                  <a:pt x="337963" y="141862"/>
                  <a:pt x="336588" y="135417"/>
                </a:cubicBezTo>
                <a:cubicBezTo>
                  <a:pt x="335214" y="129077"/>
                  <a:pt x="330244" y="121258"/>
                  <a:pt x="315970" y="123371"/>
                </a:cubicBezTo>
                <a:cubicBezTo>
                  <a:pt x="301802" y="125484"/>
                  <a:pt x="296833" y="124111"/>
                  <a:pt x="287634" y="128337"/>
                </a:cubicBezTo>
                <a:cubicBezTo>
                  <a:pt x="278435" y="132564"/>
                  <a:pt x="272725" y="143975"/>
                  <a:pt x="270611" y="162360"/>
                </a:cubicBezTo>
                <a:cubicBezTo>
                  <a:pt x="268496" y="180745"/>
                  <a:pt x="270611" y="184338"/>
                  <a:pt x="260672" y="203463"/>
                </a:cubicBezTo>
                <a:cubicBezTo>
                  <a:pt x="250733" y="222588"/>
                  <a:pt x="249993" y="233260"/>
                  <a:pt x="248618" y="258090"/>
                </a:cubicBezTo>
                <a:cubicBezTo>
                  <a:pt x="247244" y="282920"/>
                  <a:pt x="226626" y="305638"/>
                  <a:pt x="216687" y="319057"/>
                </a:cubicBezTo>
                <a:cubicBezTo>
                  <a:pt x="206748" y="332582"/>
                  <a:pt x="192580" y="337442"/>
                  <a:pt x="180526" y="349593"/>
                </a:cubicBezTo>
                <a:cubicBezTo>
                  <a:pt x="168473" y="361639"/>
                  <a:pt x="180315" y="377488"/>
                  <a:pt x="169847" y="381503"/>
                </a:cubicBezTo>
                <a:cubicBezTo>
                  <a:pt x="160543" y="385096"/>
                  <a:pt x="153670" y="384145"/>
                  <a:pt x="145740" y="412040"/>
                </a:cubicBezTo>
                <a:cubicBezTo>
                  <a:pt x="141617" y="426410"/>
                  <a:pt x="136542" y="428312"/>
                  <a:pt x="133687" y="439723"/>
                </a:cubicBezTo>
                <a:cubicBezTo>
                  <a:pt x="130832" y="451029"/>
                  <a:pt x="143626" y="455995"/>
                  <a:pt x="158534" y="461701"/>
                </a:cubicBezTo>
                <a:cubicBezTo>
                  <a:pt x="173442" y="467407"/>
                  <a:pt x="172702" y="474486"/>
                  <a:pt x="177672" y="481566"/>
                </a:cubicBezTo>
                <a:cubicBezTo>
                  <a:pt x="182641" y="488645"/>
                  <a:pt x="196809" y="489384"/>
                  <a:pt x="194695" y="502169"/>
                </a:cubicBezTo>
                <a:cubicBezTo>
                  <a:pt x="192580" y="514954"/>
                  <a:pt x="181161" y="504283"/>
                  <a:pt x="169847" y="514215"/>
                </a:cubicBezTo>
                <a:cubicBezTo>
                  <a:pt x="158534" y="524147"/>
                  <a:pt x="151450" y="509249"/>
                  <a:pt x="138656" y="522773"/>
                </a:cubicBezTo>
                <a:cubicBezTo>
                  <a:pt x="125863" y="536193"/>
                  <a:pt x="125228" y="519181"/>
                  <a:pt x="119518" y="529113"/>
                </a:cubicBezTo>
                <a:cubicBezTo>
                  <a:pt x="113809" y="539046"/>
                  <a:pt x="128083" y="547499"/>
                  <a:pt x="135167" y="551830"/>
                </a:cubicBezTo>
                <a:cubicBezTo>
                  <a:pt x="142251" y="556057"/>
                  <a:pt x="152190" y="561023"/>
                  <a:pt x="143731" y="567469"/>
                </a:cubicBezTo>
                <a:cubicBezTo>
                  <a:pt x="135167" y="573808"/>
                  <a:pt x="132418" y="565355"/>
                  <a:pt x="116769" y="556163"/>
                </a:cubicBezTo>
                <a:cubicBezTo>
                  <a:pt x="101121" y="546970"/>
                  <a:pt x="105456" y="537777"/>
                  <a:pt x="106830" y="526366"/>
                </a:cubicBezTo>
                <a:cubicBezTo>
                  <a:pt x="108205" y="515060"/>
                  <a:pt x="99006" y="512841"/>
                  <a:pt x="93402" y="513369"/>
                </a:cubicBezTo>
                <a:cubicBezTo>
                  <a:pt x="86107" y="523302"/>
                  <a:pt x="69507" y="508826"/>
                  <a:pt x="59568" y="505445"/>
                </a:cubicBezTo>
                <a:cubicBezTo>
                  <a:pt x="56819" y="514426"/>
                  <a:pt x="46351" y="515694"/>
                  <a:pt x="34826" y="515166"/>
                </a:cubicBezTo>
                <a:cubicBezTo>
                  <a:pt x="23301" y="514638"/>
                  <a:pt x="7336" y="540419"/>
                  <a:pt x="23301" y="556903"/>
                </a:cubicBezTo>
                <a:cubicBezTo>
                  <a:pt x="19178" y="557747"/>
                  <a:pt x="11459" y="559121"/>
                  <a:pt x="2578" y="561446"/>
                </a:cubicBezTo>
                <a:cubicBezTo>
                  <a:pt x="-1017" y="586276"/>
                  <a:pt x="-3766" y="603605"/>
                  <a:pt x="15371" y="618503"/>
                </a:cubicBezTo>
                <a:cubicBezTo>
                  <a:pt x="34509" y="633402"/>
                  <a:pt x="91288" y="626956"/>
                  <a:pt x="121845" y="622096"/>
                </a:cubicBezTo>
                <a:cubicBezTo>
                  <a:pt x="152402" y="617129"/>
                  <a:pt x="155891" y="610790"/>
                  <a:pt x="165830" y="593779"/>
                </a:cubicBezTo>
                <a:cubicBezTo>
                  <a:pt x="175768" y="576767"/>
                  <a:pt x="192051" y="581733"/>
                  <a:pt x="208440" y="574654"/>
                </a:cubicBezTo>
                <a:cubicBezTo>
                  <a:pt x="224723" y="567574"/>
                  <a:pt x="227578" y="575394"/>
                  <a:pt x="244600" y="575394"/>
                </a:cubicBezTo>
                <a:cubicBezTo>
                  <a:pt x="261624" y="575394"/>
                  <a:pt x="264478" y="568103"/>
                  <a:pt x="284356" y="575922"/>
                </a:cubicBezTo>
                <a:cubicBezTo>
                  <a:pt x="307089" y="584903"/>
                  <a:pt x="310261" y="595469"/>
                  <a:pt x="311847" y="605085"/>
                </a:cubicBezTo>
                <a:cubicBezTo>
                  <a:pt x="313115" y="613009"/>
                  <a:pt x="313010" y="621039"/>
                  <a:pt x="324112" y="632134"/>
                </a:cubicBezTo>
                <a:cubicBezTo>
                  <a:pt x="332676" y="640693"/>
                  <a:pt x="370951" y="644919"/>
                  <a:pt x="392204" y="655591"/>
                </a:cubicBezTo>
                <a:cubicBezTo>
                  <a:pt x="413456" y="666263"/>
                  <a:pt x="413562" y="694580"/>
                  <a:pt x="404997" y="711591"/>
                </a:cubicBezTo>
                <a:cubicBezTo>
                  <a:pt x="396539" y="728603"/>
                  <a:pt x="390618" y="743713"/>
                  <a:pt x="381525" y="761887"/>
                </a:cubicBezTo>
                <a:cubicBezTo>
                  <a:pt x="373912" y="777102"/>
                  <a:pt x="371269" y="792423"/>
                  <a:pt x="390406" y="805314"/>
                </a:cubicBezTo>
                <a:cubicBezTo>
                  <a:pt x="399394" y="811336"/>
                  <a:pt x="412504" y="817782"/>
                  <a:pt x="415571" y="813027"/>
                </a:cubicBezTo>
                <a:cubicBezTo>
                  <a:pt x="420540" y="805208"/>
                  <a:pt x="433334" y="800242"/>
                  <a:pt x="446128" y="798868"/>
                </a:cubicBezTo>
                <a:close/>
              </a:path>
            </a:pathLst>
          </a:custGeom>
          <a:solidFill>
            <a:srgbClr val="5BC5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16397178" y="12894117"/>
            <a:ext cx="1896213" cy="2352080"/>
          </a:xfrm>
          <a:custGeom>
            <a:rect b="b" l="l" r="r" t="t"/>
            <a:pathLst>
              <a:path extrusionOk="0" h="1568053" w="1264142">
                <a:moveTo>
                  <a:pt x="0" y="674211"/>
                </a:moveTo>
                <a:cubicBezTo>
                  <a:pt x="26538" y="675267"/>
                  <a:pt x="37323" y="669350"/>
                  <a:pt x="57836" y="622436"/>
                </a:cubicBezTo>
                <a:cubicBezTo>
                  <a:pt x="78348" y="575522"/>
                  <a:pt x="16811" y="622436"/>
                  <a:pt x="37323" y="586300"/>
                </a:cubicBezTo>
                <a:cubicBezTo>
                  <a:pt x="57836" y="550164"/>
                  <a:pt x="114614" y="592111"/>
                  <a:pt x="120429" y="442600"/>
                </a:cubicBezTo>
                <a:cubicBezTo>
                  <a:pt x="121804" y="408366"/>
                  <a:pt x="255345" y="398644"/>
                  <a:pt x="168009" y="307141"/>
                </a:cubicBezTo>
                <a:cubicBezTo>
                  <a:pt x="249529" y="325315"/>
                  <a:pt x="206602" y="276711"/>
                  <a:pt x="296157" y="291398"/>
                </a:cubicBezTo>
                <a:cubicBezTo>
                  <a:pt x="385608" y="306084"/>
                  <a:pt x="345535" y="231804"/>
                  <a:pt x="436465" y="220498"/>
                </a:cubicBezTo>
                <a:cubicBezTo>
                  <a:pt x="527395" y="209298"/>
                  <a:pt x="542092" y="118323"/>
                  <a:pt x="621921" y="100466"/>
                </a:cubicBezTo>
                <a:cubicBezTo>
                  <a:pt x="819641" y="80918"/>
                  <a:pt x="806002" y="-33407"/>
                  <a:pt x="928229" y="9597"/>
                </a:cubicBezTo>
                <a:cubicBezTo>
                  <a:pt x="1037028" y="47846"/>
                  <a:pt x="1103323" y="33054"/>
                  <a:pt x="1135571" y="57462"/>
                </a:cubicBezTo>
                <a:cubicBezTo>
                  <a:pt x="1167820" y="81870"/>
                  <a:pt x="1168772" y="51651"/>
                  <a:pt x="1209902" y="74051"/>
                </a:cubicBezTo>
                <a:cubicBezTo>
                  <a:pt x="1251032" y="96451"/>
                  <a:pt x="1264143" y="86941"/>
                  <a:pt x="1264143" y="86941"/>
                </a:cubicBezTo>
                <a:lnTo>
                  <a:pt x="1264143" y="152346"/>
                </a:lnTo>
                <a:cubicBezTo>
                  <a:pt x="1249340" y="147908"/>
                  <a:pt x="1195417" y="165554"/>
                  <a:pt x="1207999" y="138082"/>
                </a:cubicBezTo>
                <a:cubicBezTo>
                  <a:pt x="1220686" y="110609"/>
                  <a:pt x="1192350" y="112617"/>
                  <a:pt x="1193302" y="109976"/>
                </a:cubicBezTo>
                <a:cubicBezTo>
                  <a:pt x="1194253" y="107334"/>
                  <a:pt x="1189812" y="124874"/>
                  <a:pt x="1193196" y="135863"/>
                </a:cubicBezTo>
                <a:cubicBezTo>
                  <a:pt x="1196474" y="146852"/>
                  <a:pt x="1166763" y="151290"/>
                  <a:pt x="1147519" y="175486"/>
                </a:cubicBezTo>
                <a:cubicBezTo>
                  <a:pt x="1128276" y="199683"/>
                  <a:pt x="1082071" y="204121"/>
                  <a:pt x="1072660" y="179290"/>
                </a:cubicBezTo>
                <a:cubicBezTo>
                  <a:pt x="1063356" y="154565"/>
                  <a:pt x="1031425" y="152346"/>
                  <a:pt x="1013767" y="165554"/>
                </a:cubicBezTo>
                <a:cubicBezTo>
                  <a:pt x="996215" y="178762"/>
                  <a:pt x="969782" y="223880"/>
                  <a:pt x="952654" y="237615"/>
                </a:cubicBezTo>
                <a:cubicBezTo>
                  <a:pt x="929815" y="256001"/>
                  <a:pt x="910889" y="244166"/>
                  <a:pt x="886042" y="239835"/>
                </a:cubicBezTo>
                <a:cubicBezTo>
                  <a:pt x="851255" y="233706"/>
                  <a:pt x="818795" y="270793"/>
                  <a:pt x="849776" y="277767"/>
                </a:cubicBezTo>
                <a:cubicBezTo>
                  <a:pt x="873988" y="283262"/>
                  <a:pt x="860772" y="298688"/>
                  <a:pt x="884984" y="299745"/>
                </a:cubicBezTo>
                <a:cubicBezTo>
                  <a:pt x="909197" y="300801"/>
                  <a:pt x="903699" y="317284"/>
                  <a:pt x="887733" y="315700"/>
                </a:cubicBezTo>
                <a:cubicBezTo>
                  <a:pt x="871768" y="314009"/>
                  <a:pt x="865212" y="337149"/>
                  <a:pt x="903699" y="349195"/>
                </a:cubicBezTo>
                <a:cubicBezTo>
                  <a:pt x="942186" y="361240"/>
                  <a:pt x="922414" y="329436"/>
                  <a:pt x="927383" y="331655"/>
                </a:cubicBezTo>
                <a:cubicBezTo>
                  <a:pt x="932353" y="333873"/>
                  <a:pt x="942820" y="349828"/>
                  <a:pt x="960900" y="354161"/>
                </a:cubicBezTo>
                <a:cubicBezTo>
                  <a:pt x="979087" y="358599"/>
                  <a:pt x="1002665" y="363459"/>
                  <a:pt x="1003299" y="376667"/>
                </a:cubicBezTo>
                <a:cubicBezTo>
                  <a:pt x="1003828" y="389875"/>
                  <a:pt x="1058809" y="400863"/>
                  <a:pt x="1040623" y="410796"/>
                </a:cubicBezTo>
                <a:cubicBezTo>
                  <a:pt x="1022437" y="420728"/>
                  <a:pt x="1000550" y="407520"/>
                  <a:pt x="979615" y="383323"/>
                </a:cubicBezTo>
                <a:cubicBezTo>
                  <a:pt x="958680" y="359127"/>
                  <a:pt x="948847" y="392093"/>
                  <a:pt x="917973" y="365784"/>
                </a:cubicBezTo>
                <a:cubicBezTo>
                  <a:pt x="906448" y="355957"/>
                  <a:pt x="842057" y="355851"/>
                  <a:pt x="856331" y="388924"/>
                </a:cubicBezTo>
                <a:cubicBezTo>
                  <a:pt x="870605" y="421890"/>
                  <a:pt x="923471" y="409844"/>
                  <a:pt x="942186" y="443340"/>
                </a:cubicBezTo>
                <a:cubicBezTo>
                  <a:pt x="960900" y="476834"/>
                  <a:pt x="926643" y="482118"/>
                  <a:pt x="917973" y="470812"/>
                </a:cubicBezTo>
                <a:cubicBezTo>
                  <a:pt x="909303" y="459506"/>
                  <a:pt x="899259" y="469121"/>
                  <a:pt x="884984" y="440592"/>
                </a:cubicBezTo>
                <a:cubicBezTo>
                  <a:pt x="870711" y="411958"/>
                  <a:pt x="834338" y="414177"/>
                  <a:pt x="801878" y="403716"/>
                </a:cubicBezTo>
                <a:cubicBezTo>
                  <a:pt x="769418" y="393255"/>
                  <a:pt x="757364" y="416395"/>
                  <a:pt x="772696" y="429603"/>
                </a:cubicBezTo>
                <a:cubicBezTo>
                  <a:pt x="860243" y="504624"/>
                  <a:pt x="834338" y="456758"/>
                  <a:pt x="879592" y="488563"/>
                </a:cubicBezTo>
                <a:cubicBezTo>
                  <a:pt x="872085" y="506842"/>
                  <a:pt x="833175" y="492895"/>
                  <a:pt x="815095" y="485710"/>
                </a:cubicBezTo>
                <a:cubicBezTo>
                  <a:pt x="796909" y="478525"/>
                  <a:pt x="772696" y="493423"/>
                  <a:pt x="777137" y="483491"/>
                </a:cubicBezTo>
                <a:cubicBezTo>
                  <a:pt x="781578" y="473559"/>
                  <a:pt x="761700" y="454857"/>
                  <a:pt x="760114" y="439535"/>
                </a:cubicBezTo>
                <a:cubicBezTo>
                  <a:pt x="758528" y="424215"/>
                  <a:pt x="684726" y="392305"/>
                  <a:pt x="673730" y="391143"/>
                </a:cubicBezTo>
                <a:cubicBezTo>
                  <a:pt x="630485" y="386810"/>
                  <a:pt x="647297" y="372440"/>
                  <a:pt x="625304" y="358704"/>
                </a:cubicBezTo>
                <a:cubicBezTo>
                  <a:pt x="603312" y="344968"/>
                  <a:pt x="649517" y="343911"/>
                  <a:pt x="657236" y="332817"/>
                </a:cubicBezTo>
                <a:cubicBezTo>
                  <a:pt x="664954" y="321828"/>
                  <a:pt x="631965" y="295413"/>
                  <a:pt x="628582" y="316334"/>
                </a:cubicBezTo>
                <a:cubicBezTo>
                  <a:pt x="625727" y="334191"/>
                  <a:pt x="582800" y="344334"/>
                  <a:pt x="581108" y="358599"/>
                </a:cubicBezTo>
                <a:cubicBezTo>
                  <a:pt x="579839" y="368953"/>
                  <a:pt x="560385" y="336093"/>
                  <a:pt x="560913" y="364198"/>
                </a:cubicBezTo>
                <a:cubicBezTo>
                  <a:pt x="561442" y="392199"/>
                  <a:pt x="587875" y="375716"/>
                  <a:pt x="586818" y="397694"/>
                </a:cubicBezTo>
                <a:cubicBezTo>
                  <a:pt x="585760" y="419671"/>
                  <a:pt x="551609" y="464789"/>
                  <a:pt x="594536" y="482857"/>
                </a:cubicBezTo>
                <a:cubicBezTo>
                  <a:pt x="637464" y="501031"/>
                  <a:pt x="620969" y="512548"/>
                  <a:pt x="630802" y="521847"/>
                </a:cubicBezTo>
                <a:cubicBezTo>
                  <a:pt x="640741" y="531145"/>
                  <a:pt x="641270" y="521847"/>
                  <a:pt x="658293" y="535583"/>
                </a:cubicBezTo>
                <a:cubicBezTo>
                  <a:pt x="675316" y="549318"/>
                  <a:pt x="648354" y="558089"/>
                  <a:pt x="683563" y="588308"/>
                </a:cubicBezTo>
                <a:cubicBezTo>
                  <a:pt x="718772" y="618527"/>
                  <a:pt x="715495" y="597606"/>
                  <a:pt x="753452" y="631207"/>
                </a:cubicBezTo>
                <a:cubicBezTo>
                  <a:pt x="791411" y="664701"/>
                  <a:pt x="843643" y="710875"/>
                  <a:pt x="813932" y="724083"/>
                </a:cubicBezTo>
                <a:cubicBezTo>
                  <a:pt x="784221" y="737291"/>
                  <a:pt x="795217" y="744371"/>
                  <a:pt x="785278" y="745533"/>
                </a:cubicBezTo>
                <a:cubicBezTo>
                  <a:pt x="775339" y="746589"/>
                  <a:pt x="775445" y="750499"/>
                  <a:pt x="758951" y="754831"/>
                </a:cubicBezTo>
                <a:cubicBezTo>
                  <a:pt x="742456" y="759269"/>
                  <a:pt x="748483" y="732325"/>
                  <a:pt x="757259" y="730635"/>
                </a:cubicBezTo>
                <a:cubicBezTo>
                  <a:pt x="766035" y="728944"/>
                  <a:pt x="757788" y="743843"/>
                  <a:pt x="766564" y="742680"/>
                </a:cubicBezTo>
                <a:cubicBezTo>
                  <a:pt x="775339" y="741518"/>
                  <a:pt x="757788" y="735495"/>
                  <a:pt x="779251" y="728944"/>
                </a:cubicBezTo>
                <a:cubicBezTo>
                  <a:pt x="800715" y="722393"/>
                  <a:pt x="779780" y="711404"/>
                  <a:pt x="775445" y="702000"/>
                </a:cubicBezTo>
                <a:cubicBezTo>
                  <a:pt x="771004" y="692702"/>
                  <a:pt x="766140" y="673999"/>
                  <a:pt x="745206" y="679494"/>
                </a:cubicBezTo>
                <a:cubicBezTo>
                  <a:pt x="724271" y="684989"/>
                  <a:pt x="725434" y="673471"/>
                  <a:pt x="715495" y="676747"/>
                </a:cubicBezTo>
                <a:cubicBezTo>
                  <a:pt x="705556" y="680022"/>
                  <a:pt x="722684" y="688264"/>
                  <a:pt x="683775" y="703690"/>
                </a:cubicBezTo>
                <a:cubicBezTo>
                  <a:pt x="677748" y="706015"/>
                  <a:pt x="676479" y="736763"/>
                  <a:pt x="698472" y="730635"/>
                </a:cubicBezTo>
                <a:cubicBezTo>
                  <a:pt x="720464" y="724612"/>
                  <a:pt x="707776" y="741095"/>
                  <a:pt x="723741" y="746061"/>
                </a:cubicBezTo>
                <a:cubicBezTo>
                  <a:pt x="739707" y="751028"/>
                  <a:pt x="733680" y="768567"/>
                  <a:pt x="741928" y="768039"/>
                </a:cubicBezTo>
                <a:cubicBezTo>
                  <a:pt x="750175" y="767511"/>
                  <a:pt x="753982" y="763601"/>
                  <a:pt x="746368" y="777971"/>
                </a:cubicBezTo>
                <a:cubicBezTo>
                  <a:pt x="738650" y="792235"/>
                  <a:pt x="734315" y="788960"/>
                  <a:pt x="724905" y="799949"/>
                </a:cubicBezTo>
                <a:cubicBezTo>
                  <a:pt x="715600" y="810938"/>
                  <a:pt x="717186" y="794983"/>
                  <a:pt x="705132" y="808719"/>
                </a:cubicBezTo>
                <a:cubicBezTo>
                  <a:pt x="693079" y="822455"/>
                  <a:pt x="689167" y="807028"/>
                  <a:pt x="669924" y="817489"/>
                </a:cubicBezTo>
                <a:cubicBezTo>
                  <a:pt x="650680" y="827949"/>
                  <a:pt x="665483" y="813685"/>
                  <a:pt x="640213" y="819179"/>
                </a:cubicBezTo>
                <a:cubicBezTo>
                  <a:pt x="614943" y="824674"/>
                  <a:pt x="623189" y="830168"/>
                  <a:pt x="634186" y="837881"/>
                </a:cubicBezTo>
                <a:cubicBezTo>
                  <a:pt x="645182" y="845595"/>
                  <a:pt x="664425" y="826365"/>
                  <a:pt x="677642" y="840101"/>
                </a:cubicBezTo>
                <a:cubicBezTo>
                  <a:pt x="692551" y="855633"/>
                  <a:pt x="724482" y="844750"/>
                  <a:pt x="735055" y="852569"/>
                </a:cubicBezTo>
                <a:cubicBezTo>
                  <a:pt x="747743" y="861867"/>
                  <a:pt x="777771" y="843482"/>
                  <a:pt x="772273" y="859437"/>
                </a:cubicBezTo>
                <a:cubicBezTo>
                  <a:pt x="766775" y="875391"/>
                  <a:pt x="782212" y="863241"/>
                  <a:pt x="784961" y="878667"/>
                </a:cubicBezTo>
                <a:cubicBezTo>
                  <a:pt x="788345" y="897792"/>
                  <a:pt x="812452" y="873384"/>
                  <a:pt x="816892" y="875920"/>
                </a:cubicBezTo>
                <a:cubicBezTo>
                  <a:pt x="828417" y="882471"/>
                  <a:pt x="832329" y="875920"/>
                  <a:pt x="844383" y="882471"/>
                </a:cubicBezTo>
                <a:cubicBezTo>
                  <a:pt x="856437" y="889022"/>
                  <a:pt x="845440" y="900011"/>
                  <a:pt x="858657" y="907724"/>
                </a:cubicBezTo>
                <a:cubicBezTo>
                  <a:pt x="871873" y="915438"/>
                  <a:pt x="854216" y="912162"/>
                  <a:pt x="862463" y="918185"/>
                </a:cubicBezTo>
                <a:cubicBezTo>
                  <a:pt x="870711" y="924207"/>
                  <a:pt x="871239" y="912690"/>
                  <a:pt x="883399" y="922623"/>
                </a:cubicBezTo>
                <a:cubicBezTo>
                  <a:pt x="895452" y="932555"/>
                  <a:pt x="887839" y="911633"/>
                  <a:pt x="910360" y="917656"/>
                </a:cubicBezTo>
                <a:cubicBezTo>
                  <a:pt x="932882" y="923679"/>
                  <a:pt x="916387" y="933083"/>
                  <a:pt x="932353" y="937944"/>
                </a:cubicBezTo>
                <a:cubicBezTo>
                  <a:pt x="948318" y="942909"/>
                  <a:pt x="936159" y="946713"/>
                  <a:pt x="945040" y="954955"/>
                </a:cubicBezTo>
                <a:cubicBezTo>
                  <a:pt x="953816" y="963196"/>
                  <a:pt x="973060" y="949460"/>
                  <a:pt x="982470" y="958231"/>
                </a:cubicBezTo>
                <a:cubicBezTo>
                  <a:pt x="991775" y="967001"/>
                  <a:pt x="999493" y="956540"/>
                  <a:pt x="1013767" y="969642"/>
                </a:cubicBezTo>
                <a:cubicBezTo>
                  <a:pt x="1012710" y="960344"/>
                  <a:pt x="1034702" y="962880"/>
                  <a:pt x="1060078" y="987393"/>
                </a:cubicBezTo>
                <a:cubicBezTo>
                  <a:pt x="1095287" y="1021522"/>
                  <a:pt x="1021062" y="1001129"/>
                  <a:pt x="1061136" y="1043500"/>
                </a:cubicBezTo>
                <a:cubicBezTo>
                  <a:pt x="1078370" y="1061674"/>
                  <a:pt x="1063356" y="1067696"/>
                  <a:pt x="1072132" y="1074881"/>
                </a:cubicBezTo>
                <a:cubicBezTo>
                  <a:pt x="1080908" y="1082066"/>
                  <a:pt x="1071603" y="1095803"/>
                  <a:pt x="1085877" y="1105629"/>
                </a:cubicBezTo>
                <a:cubicBezTo>
                  <a:pt x="1100151" y="1115562"/>
                  <a:pt x="1093596" y="1126550"/>
                  <a:pt x="1093067" y="1135848"/>
                </a:cubicBezTo>
                <a:cubicBezTo>
                  <a:pt x="1092538" y="1145147"/>
                  <a:pt x="1091375" y="1163849"/>
                  <a:pt x="1080379" y="1156241"/>
                </a:cubicBezTo>
                <a:cubicBezTo>
                  <a:pt x="1069382" y="1148634"/>
                  <a:pt x="1057224" y="1163426"/>
                  <a:pt x="1057858" y="1146309"/>
                </a:cubicBezTo>
                <a:cubicBezTo>
                  <a:pt x="1058386" y="1129297"/>
                  <a:pt x="1044641" y="1139124"/>
                  <a:pt x="1044641" y="1129826"/>
                </a:cubicBezTo>
                <a:cubicBezTo>
                  <a:pt x="1044641" y="1120527"/>
                  <a:pt x="1028676" y="1106157"/>
                  <a:pt x="1019371" y="1113342"/>
                </a:cubicBezTo>
                <a:cubicBezTo>
                  <a:pt x="1010066" y="1120527"/>
                  <a:pt x="1002877" y="1114399"/>
                  <a:pt x="1003934" y="1110067"/>
                </a:cubicBezTo>
                <a:cubicBezTo>
                  <a:pt x="1004991" y="1105629"/>
                  <a:pt x="990823" y="1090836"/>
                  <a:pt x="982576" y="1082066"/>
                </a:cubicBezTo>
                <a:cubicBezTo>
                  <a:pt x="974329" y="1073297"/>
                  <a:pt x="952865" y="1083757"/>
                  <a:pt x="945146" y="1075515"/>
                </a:cubicBezTo>
                <a:cubicBezTo>
                  <a:pt x="937428" y="1067274"/>
                  <a:pt x="958257" y="1063998"/>
                  <a:pt x="948318" y="1054066"/>
                </a:cubicBezTo>
                <a:cubicBezTo>
                  <a:pt x="938380" y="1044134"/>
                  <a:pt x="891117" y="1067274"/>
                  <a:pt x="899893" y="1076044"/>
                </a:cubicBezTo>
                <a:cubicBezTo>
                  <a:pt x="908668" y="1084814"/>
                  <a:pt x="887733" y="1079742"/>
                  <a:pt x="869124" y="1081538"/>
                </a:cubicBezTo>
                <a:cubicBezTo>
                  <a:pt x="833916" y="1084814"/>
                  <a:pt x="845440" y="1107954"/>
                  <a:pt x="803676" y="1104678"/>
                </a:cubicBezTo>
                <a:cubicBezTo>
                  <a:pt x="789402" y="1103516"/>
                  <a:pt x="805368" y="1137645"/>
                  <a:pt x="820170" y="1128346"/>
                </a:cubicBezTo>
                <a:cubicBezTo>
                  <a:pt x="828946" y="1122852"/>
                  <a:pt x="866375" y="1132784"/>
                  <a:pt x="846603" y="1147049"/>
                </a:cubicBezTo>
                <a:cubicBezTo>
                  <a:pt x="826831" y="1161313"/>
                  <a:pt x="861406" y="1158037"/>
                  <a:pt x="854322" y="1167969"/>
                </a:cubicBezTo>
                <a:cubicBezTo>
                  <a:pt x="847132" y="1177902"/>
                  <a:pt x="863097" y="1180015"/>
                  <a:pt x="854322" y="1185510"/>
                </a:cubicBezTo>
                <a:cubicBezTo>
                  <a:pt x="845546" y="1191004"/>
                  <a:pt x="890588" y="1212982"/>
                  <a:pt x="898835" y="1212453"/>
                </a:cubicBezTo>
                <a:cubicBezTo>
                  <a:pt x="919771" y="1211080"/>
                  <a:pt x="901584" y="1199246"/>
                  <a:pt x="893338" y="1189419"/>
                </a:cubicBezTo>
                <a:cubicBezTo>
                  <a:pt x="885090" y="1179487"/>
                  <a:pt x="914907" y="1176211"/>
                  <a:pt x="924211" y="1184982"/>
                </a:cubicBezTo>
                <a:cubicBezTo>
                  <a:pt x="933516" y="1193751"/>
                  <a:pt x="910995" y="1195970"/>
                  <a:pt x="920934" y="1205374"/>
                </a:cubicBezTo>
                <a:cubicBezTo>
                  <a:pt x="930873" y="1214673"/>
                  <a:pt x="917022" y="1217419"/>
                  <a:pt x="919771" y="1221329"/>
                </a:cubicBezTo>
                <a:cubicBezTo>
                  <a:pt x="922520" y="1225133"/>
                  <a:pt x="931824" y="1218582"/>
                  <a:pt x="941234" y="1224605"/>
                </a:cubicBezTo>
                <a:cubicBezTo>
                  <a:pt x="969782" y="1242990"/>
                  <a:pt x="946204" y="1248273"/>
                  <a:pt x="926961" y="1248801"/>
                </a:cubicBezTo>
                <a:cubicBezTo>
                  <a:pt x="907717" y="1249329"/>
                  <a:pt x="878006" y="1254296"/>
                  <a:pt x="889002" y="1264756"/>
                </a:cubicBezTo>
                <a:cubicBezTo>
                  <a:pt x="899999" y="1275217"/>
                  <a:pt x="870288" y="1274689"/>
                  <a:pt x="875785" y="1279549"/>
                </a:cubicBezTo>
                <a:cubicBezTo>
                  <a:pt x="881284" y="1284515"/>
                  <a:pt x="873036" y="1301526"/>
                  <a:pt x="859820" y="1285571"/>
                </a:cubicBezTo>
                <a:cubicBezTo>
                  <a:pt x="846603" y="1269616"/>
                  <a:pt x="845017" y="1279549"/>
                  <a:pt x="833916" y="1265813"/>
                </a:cubicBezTo>
                <a:cubicBezTo>
                  <a:pt x="822919" y="1252077"/>
                  <a:pt x="856437" y="1254824"/>
                  <a:pt x="851467" y="1247639"/>
                </a:cubicBezTo>
                <a:cubicBezTo>
                  <a:pt x="846498" y="1240454"/>
                  <a:pt x="838250" y="1247639"/>
                  <a:pt x="833916" y="1243201"/>
                </a:cubicBezTo>
                <a:cubicBezTo>
                  <a:pt x="829474" y="1238763"/>
                  <a:pt x="801984" y="1234959"/>
                  <a:pt x="790459" y="1226718"/>
                </a:cubicBezTo>
                <a:cubicBezTo>
                  <a:pt x="778934" y="1218476"/>
                  <a:pt x="768467" y="1233902"/>
                  <a:pt x="759057" y="1216257"/>
                </a:cubicBezTo>
                <a:cubicBezTo>
                  <a:pt x="749752" y="1198717"/>
                  <a:pt x="732095" y="1218476"/>
                  <a:pt x="740342" y="1226189"/>
                </a:cubicBezTo>
                <a:cubicBezTo>
                  <a:pt x="748589" y="1233902"/>
                  <a:pt x="731566" y="1235488"/>
                  <a:pt x="745840" y="1244364"/>
                </a:cubicBezTo>
                <a:cubicBezTo>
                  <a:pt x="760114" y="1253133"/>
                  <a:pt x="738650" y="1271835"/>
                  <a:pt x="761277" y="1275111"/>
                </a:cubicBezTo>
                <a:cubicBezTo>
                  <a:pt x="779569" y="1277752"/>
                  <a:pt x="810654" y="1322870"/>
                  <a:pt x="805579" y="1329421"/>
                </a:cubicBezTo>
                <a:cubicBezTo>
                  <a:pt x="800081" y="1336606"/>
                  <a:pt x="785490" y="1354252"/>
                  <a:pt x="811289" y="1347067"/>
                </a:cubicBezTo>
                <a:cubicBezTo>
                  <a:pt x="837299" y="1339882"/>
                  <a:pt x="841422" y="1422192"/>
                  <a:pt x="872402" y="1437197"/>
                </a:cubicBezTo>
                <a:cubicBezTo>
                  <a:pt x="882024" y="1441846"/>
                  <a:pt x="881284" y="1461921"/>
                  <a:pt x="871979" y="1455370"/>
                </a:cubicBezTo>
                <a:cubicBezTo>
                  <a:pt x="862675" y="1448819"/>
                  <a:pt x="852313" y="1459808"/>
                  <a:pt x="862040" y="1466888"/>
                </a:cubicBezTo>
                <a:cubicBezTo>
                  <a:pt x="874094" y="1475657"/>
                  <a:pt x="848189" y="1495522"/>
                  <a:pt x="894923" y="1509787"/>
                </a:cubicBezTo>
                <a:cubicBezTo>
                  <a:pt x="926749" y="1519507"/>
                  <a:pt x="897778" y="1521831"/>
                  <a:pt x="899999" y="1527326"/>
                </a:cubicBezTo>
                <a:cubicBezTo>
                  <a:pt x="902219" y="1532821"/>
                  <a:pt x="917022" y="1535568"/>
                  <a:pt x="918607" y="1540534"/>
                </a:cubicBezTo>
                <a:cubicBezTo>
                  <a:pt x="920299" y="1545500"/>
                  <a:pt x="891117" y="1557017"/>
                  <a:pt x="880649" y="1536096"/>
                </a:cubicBezTo>
                <a:cubicBezTo>
                  <a:pt x="870182" y="1515175"/>
                  <a:pt x="850410" y="1527854"/>
                  <a:pt x="844383" y="1513590"/>
                </a:cubicBezTo>
                <a:cubicBezTo>
                  <a:pt x="838356" y="1499326"/>
                  <a:pt x="825668" y="1504820"/>
                  <a:pt x="823448" y="1492140"/>
                </a:cubicBezTo>
                <a:cubicBezTo>
                  <a:pt x="821228" y="1479462"/>
                  <a:pt x="809174" y="1478405"/>
                  <a:pt x="809702" y="1485589"/>
                </a:cubicBezTo>
                <a:cubicBezTo>
                  <a:pt x="810231" y="1492774"/>
                  <a:pt x="792680" y="1502602"/>
                  <a:pt x="799763" y="1485061"/>
                </a:cubicBezTo>
                <a:cubicBezTo>
                  <a:pt x="806953" y="1467522"/>
                  <a:pt x="795957" y="1469635"/>
                  <a:pt x="787710" y="1453151"/>
                </a:cubicBezTo>
                <a:cubicBezTo>
                  <a:pt x="779463" y="1436668"/>
                  <a:pt x="724482" y="1446600"/>
                  <a:pt x="734209" y="1459703"/>
                </a:cubicBezTo>
                <a:cubicBezTo>
                  <a:pt x="743937" y="1472911"/>
                  <a:pt x="701326" y="1454208"/>
                  <a:pt x="724482" y="1483899"/>
                </a:cubicBezTo>
                <a:cubicBezTo>
                  <a:pt x="747637" y="1513590"/>
                  <a:pt x="696991" y="1501439"/>
                  <a:pt x="718984" y="1530073"/>
                </a:cubicBezTo>
                <a:cubicBezTo>
                  <a:pt x="740976" y="1558708"/>
                  <a:pt x="732201" y="1576248"/>
                  <a:pt x="718984" y="1564202"/>
                </a:cubicBezTo>
                <a:cubicBezTo>
                  <a:pt x="705767" y="1552157"/>
                  <a:pt x="673836" y="1547719"/>
                  <a:pt x="687581" y="1535039"/>
                </a:cubicBezTo>
                <a:cubicBezTo>
                  <a:pt x="701326" y="1522360"/>
                  <a:pt x="674893" y="1493831"/>
                  <a:pt x="652372" y="1455898"/>
                </a:cubicBezTo>
                <a:cubicBezTo>
                  <a:pt x="629851" y="1417966"/>
                  <a:pt x="612193" y="1441106"/>
                  <a:pt x="602889" y="1427898"/>
                </a:cubicBezTo>
                <a:cubicBezTo>
                  <a:pt x="593584" y="1414691"/>
                  <a:pt x="608916" y="1406977"/>
                  <a:pt x="602466" y="1397784"/>
                </a:cubicBezTo>
                <a:cubicBezTo>
                  <a:pt x="596017" y="1388592"/>
                  <a:pt x="539555" y="1403701"/>
                  <a:pt x="550022" y="1422404"/>
                </a:cubicBezTo>
                <a:cubicBezTo>
                  <a:pt x="560490" y="1441106"/>
                  <a:pt x="545053" y="1436668"/>
                  <a:pt x="562710" y="1466359"/>
                </a:cubicBezTo>
                <a:cubicBezTo>
                  <a:pt x="568209" y="1475657"/>
                  <a:pt x="547273" y="1500488"/>
                  <a:pt x="529722" y="1479567"/>
                </a:cubicBezTo>
                <a:cubicBezTo>
                  <a:pt x="512170" y="1458646"/>
                  <a:pt x="479076" y="1467627"/>
                  <a:pt x="482459" y="1442163"/>
                </a:cubicBezTo>
                <a:cubicBezTo>
                  <a:pt x="487957" y="1400426"/>
                  <a:pt x="457189" y="1452095"/>
                  <a:pt x="449682" y="1341467"/>
                </a:cubicBezTo>
                <a:cubicBezTo>
                  <a:pt x="486794" y="1318115"/>
                  <a:pt x="449999" y="1280711"/>
                  <a:pt x="435091" y="1266975"/>
                </a:cubicBezTo>
                <a:cubicBezTo>
                  <a:pt x="412147" y="1245842"/>
                  <a:pt x="378841" y="1234854"/>
                  <a:pt x="375669" y="1220272"/>
                </a:cubicBezTo>
                <a:cubicBezTo>
                  <a:pt x="372391" y="1204845"/>
                  <a:pt x="367422" y="1203789"/>
                  <a:pt x="352513" y="1196076"/>
                </a:cubicBezTo>
                <a:cubicBezTo>
                  <a:pt x="337710" y="1188362"/>
                  <a:pt x="350293" y="1185087"/>
                  <a:pt x="339297" y="1176317"/>
                </a:cubicBezTo>
                <a:cubicBezTo>
                  <a:pt x="328301" y="1167547"/>
                  <a:pt x="332107" y="1178007"/>
                  <a:pt x="318890" y="1167019"/>
                </a:cubicBezTo>
                <a:cubicBezTo>
                  <a:pt x="302713" y="1153600"/>
                  <a:pt x="318150" y="1135531"/>
                  <a:pt x="326503" y="1131622"/>
                </a:cubicBezTo>
                <a:cubicBezTo>
                  <a:pt x="347755" y="1121795"/>
                  <a:pt x="346381" y="1100874"/>
                  <a:pt x="362346" y="1084919"/>
                </a:cubicBezTo>
                <a:cubicBezTo>
                  <a:pt x="375563" y="1071712"/>
                  <a:pt x="361289" y="1064527"/>
                  <a:pt x="369536" y="1056285"/>
                </a:cubicBezTo>
                <a:cubicBezTo>
                  <a:pt x="377678" y="1048149"/>
                  <a:pt x="403793" y="1068436"/>
                  <a:pt x="430016" y="1044240"/>
                </a:cubicBezTo>
                <a:cubicBezTo>
                  <a:pt x="473578" y="1004088"/>
                  <a:pt x="517562" y="1016133"/>
                  <a:pt x="558693" y="1031032"/>
                </a:cubicBezTo>
                <a:cubicBezTo>
                  <a:pt x="608704" y="1049205"/>
                  <a:pt x="644019" y="1029975"/>
                  <a:pt x="701220" y="1065161"/>
                </a:cubicBezTo>
                <a:cubicBezTo>
                  <a:pt x="758422" y="1100346"/>
                  <a:pt x="741928" y="1069598"/>
                  <a:pt x="744148" y="1060723"/>
                </a:cubicBezTo>
                <a:cubicBezTo>
                  <a:pt x="746368" y="1051953"/>
                  <a:pt x="770687" y="1064315"/>
                  <a:pt x="784855" y="1054172"/>
                </a:cubicBezTo>
                <a:cubicBezTo>
                  <a:pt x="799023" y="1043922"/>
                  <a:pt x="789825" y="1018458"/>
                  <a:pt x="770581" y="1023424"/>
                </a:cubicBezTo>
                <a:cubicBezTo>
                  <a:pt x="751338" y="1028390"/>
                  <a:pt x="763391" y="1017930"/>
                  <a:pt x="738122" y="1024481"/>
                </a:cubicBezTo>
                <a:cubicBezTo>
                  <a:pt x="712851" y="1031032"/>
                  <a:pt x="729346" y="1019514"/>
                  <a:pt x="704604" y="1013492"/>
                </a:cubicBezTo>
                <a:cubicBezTo>
                  <a:pt x="679863" y="1007469"/>
                  <a:pt x="691387" y="998065"/>
                  <a:pt x="671615" y="991514"/>
                </a:cubicBezTo>
                <a:cubicBezTo>
                  <a:pt x="651843" y="984963"/>
                  <a:pt x="664425" y="1010216"/>
                  <a:pt x="650680" y="1009054"/>
                </a:cubicBezTo>
                <a:cubicBezTo>
                  <a:pt x="636935" y="1007998"/>
                  <a:pt x="640741" y="983167"/>
                  <a:pt x="629745" y="982110"/>
                </a:cubicBezTo>
                <a:cubicBezTo>
                  <a:pt x="618749" y="981053"/>
                  <a:pt x="618326" y="1006412"/>
                  <a:pt x="598342" y="997008"/>
                </a:cubicBezTo>
                <a:cubicBezTo>
                  <a:pt x="578359" y="987604"/>
                  <a:pt x="548331" y="1014020"/>
                  <a:pt x="524118" y="1000284"/>
                </a:cubicBezTo>
                <a:cubicBezTo>
                  <a:pt x="499905" y="986548"/>
                  <a:pt x="478442" y="990352"/>
                  <a:pt x="461947" y="1010216"/>
                </a:cubicBezTo>
                <a:cubicBezTo>
                  <a:pt x="445452" y="1029975"/>
                  <a:pt x="428218" y="1012858"/>
                  <a:pt x="405274" y="1028919"/>
                </a:cubicBezTo>
                <a:cubicBezTo>
                  <a:pt x="382330" y="1044979"/>
                  <a:pt x="381590" y="1031666"/>
                  <a:pt x="366258" y="1015711"/>
                </a:cubicBezTo>
                <a:cubicBezTo>
                  <a:pt x="350927" y="999756"/>
                  <a:pt x="367316" y="1021205"/>
                  <a:pt x="342574" y="1021205"/>
                </a:cubicBezTo>
                <a:cubicBezTo>
                  <a:pt x="317833" y="1021205"/>
                  <a:pt x="337605" y="1042760"/>
                  <a:pt x="307365" y="1043711"/>
                </a:cubicBezTo>
                <a:cubicBezTo>
                  <a:pt x="289602" y="1044345"/>
                  <a:pt x="291294" y="1029447"/>
                  <a:pt x="292986" y="1015711"/>
                </a:cubicBezTo>
                <a:cubicBezTo>
                  <a:pt x="294466" y="1003454"/>
                  <a:pt x="295841" y="992043"/>
                  <a:pt x="283681" y="993099"/>
                </a:cubicBezTo>
                <a:cubicBezTo>
                  <a:pt x="261794" y="995001"/>
                  <a:pt x="285373" y="943649"/>
                  <a:pt x="252913" y="946925"/>
                </a:cubicBezTo>
                <a:cubicBezTo>
                  <a:pt x="230815" y="949144"/>
                  <a:pt x="250164" y="917234"/>
                  <a:pt x="219924" y="920509"/>
                </a:cubicBezTo>
                <a:cubicBezTo>
                  <a:pt x="197509" y="922939"/>
                  <a:pt x="206179" y="914486"/>
                  <a:pt x="205650" y="908464"/>
                </a:cubicBezTo>
                <a:cubicBezTo>
                  <a:pt x="205122" y="902441"/>
                  <a:pt x="198460" y="901913"/>
                  <a:pt x="196346" y="892508"/>
                </a:cubicBezTo>
                <a:cubicBezTo>
                  <a:pt x="194126" y="883211"/>
                  <a:pt x="226056" y="869368"/>
                  <a:pt x="243608" y="866093"/>
                </a:cubicBezTo>
                <a:cubicBezTo>
                  <a:pt x="261160" y="862817"/>
                  <a:pt x="284844" y="871693"/>
                  <a:pt x="272791" y="853414"/>
                </a:cubicBezTo>
                <a:cubicBezTo>
                  <a:pt x="257988" y="830908"/>
                  <a:pt x="276597" y="825942"/>
                  <a:pt x="255767" y="826470"/>
                </a:cubicBezTo>
                <a:cubicBezTo>
                  <a:pt x="234832" y="826999"/>
                  <a:pt x="243714" y="840734"/>
                  <a:pt x="228806" y="845172"/>
                </a:cubicBezTo>
                <a:cubicBezTo>
                  <a:pt x="214003" y="849610"/>
                  <a:pt x="213369" y="834712"/>
                  <a:pt x="204593" y="835874"/>
                </a:cubicBezTo>
                <a:cubicBezTo>
                  <a:pt x="195817" y="836931"/>
                  <a:pt x="210091" y="863346"/>
                  <a:pt x="197509" y="866093"/>
                </a:cubicBezTo>
                <a:cubicBezTo>
                  <a:pt x="184821" y="868840"/>
                  <a:pt x="176151" y="838304"/>
                  <a:pt x="156907" y="830168"/>
                </a:cubicBezTo>
                <a:cubicBezTo>
                  <a:pt x="146546" y="825731"/>
                  <a:pt x="75176" y="770047"/>
                  <a:pt x="69255" y="758635"/>
                </a:cubicBezTo>
                <a:cubicBezTo>
                  <a:pt x="40389" y="703480"/>
                  <a:pt x="21041" y="742680"/>
                  <a:pt x="23684" y="710559"/>
                </a:cubicBezTo>
                <a:cubicBezTo>
                  <a:pt x="26222" y="680340"/>
                  <a:pt x="15965" y="695766"/>
                  <a:pt x="0" y="6743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11887403" y="7491064"/>
            <a:ext cx="2487872" cy="3375290"/>
          </a:xfrm>
          <a:custGeom>
            <a:rect b="b" l="l" r="r" t="t"/>
            <a:pathLst>
              <a:path extrusionOk="0" h="2250193" w="1658581">
                <a:moveTo>
                  <a:pt x="1422848" y="206358"/>
                </a:moveTo>
                <a:cubicBezTo>
                  <a:pt x="1428663" y="210373"/>
                  <a:pt x="1437862" y="218932"/>
                  <a:pt x="1452876" y="232985"/>
                </a:cubicBezTo>
                <a:cubicBezTo>
                  <a:pt x="1429404" y="365379"/>
                  <a:pt x="1553217" y="443464"/>
                  <a:pt x="1502254" y="534438"/>
                </a:cubicBezTo>
                <a:cubicBezTo>
                  <a:pt x="1446955" y="633127"/>
                  <a:pt x="1544970" y="611677"/>
                  <a:pt x="1548247" y="719135"/>
                </a:cubicBezTo>
                <a:cubicBezTo>
                  <a:pt x="1550679" y="801235"/>
                  <a:pt x="1584620" y="756223"/>
                  <a:pt x="1584408" y="820782"/>
                </a:cubicBezTo>
                <a:cubicBezTo>
                  <a:pt x="1583880" y="1027986"/>
                  <a:pt x="1680731" y="993752"/>
                  <a:pt x="1653875" y="1105647"/>
                </a:cubicBezTo>
                <a:cubicBezTo>
                  <a:pt x="1642984" y="1150871"/>
                  <a:pt x="1646262" y="1166509"/>
                  <a:pt x="1648588" y="1166403"/>
                </a:cubicBezTo>
                <a:cubicBezTo>
                  <a:pt x="1577959" y="1180139"/>
                  <a:pt x="1562310" y="1101949"/>
                  <a:pt x="1534925" y="1107866"/>
                </a:cubicBezTo>
                <a:cubicBezTo>
                  <a:pt x="1507540" y="1113783"/>
                  <a:pt x="1549305" y="1163339"/>
                  <a:pt x="1476243" y="1193875"/>
                </a:cubicBezTo>
                <a:cubicBezTo>
                  <a:pt x="1310031" y="1263295"/>
                  <a:pt x="1316798" y="1285695"/>
                  <a:pt x="1264989" y="1307251"/>
                </a:cubicBezTo>
                <a:cubicBezTo>
                  <a:pt x="1213180" y="1328805"/>
                  <a:pt x="1187698" y="1378572"/>
                  <a:pt x="1156401" y="1358074"/>
                </a:cubicBezTo>
                <a:cubicBezTo>
                  <a:pt x="1125104" y="1337576"/>
                  <a:pt x="1125316" y="1358496"/>
                  <a:pt x="1137792" y="1384490"/>
                </a:cubicBezTo>
                <a:cubicBezTo>
                  <a:pt x="1162217" y="1435313"/>
                  <a:pt x="1199858" y="1418830"/>
                  <a:pt x="1192562" y="1475359"/>
                </a:cubicBezTo>
                <a:cubicBezTo>
                  <a:pt x="1183786" y="1543722"/>
                  <a:pt x="1219735" y="1537911"/>
                  <a:pt x="1220898" y="1576055"/>
                </a:cubicBezTo>
                <a:cubicBezTo>
                  <a:pt x="1222801" y="1638607"/>
                  <a:pt x="1299141" y="1622969"/>
                  <a:pt x="1319653" y="1656147"/>
                </a:cubicBezTo>
                <a:cubicBezTo>
                  <a:pt x="1340165" y="1689324"/>
                  <a:pt x="1387110" y="1704963"/>
                  <a:pt x="1423271" y="1731378"/>
                </a:cubicBezTo>
                <a:cubicBezTo>
                  <a:pt x="1459432" y="1757794"/>
                  <a:pt x="1469265" y="1773220"/>
                  <a:pt x="1477089" y="1789492"/>
                </a:cubicBezTo>
                <a:cubicBezTo>
                  <a:pt x="1473283" y="1816647"/>
                  <a:pt x="1487557" y="1835243"/>
                  <a:pt x="1477724" y="1844014"/>
                </a:cubicBezTo>
                <a:cubicBezTo>
                  <a:pt x="1467891" y="1852784"/>
                  <a:pt x="1423483" y="1813689"/>
                  <a:pt x="1419571" y="1855742"/>
                </a:cubicBezTo>
                <a:cubicBezTo>
                  <a:pt x="1415659" y="1897796"/>
                  <a:pt x="1365753" y="1941751"/>
                  <a:pt x="1339425" y="1940272"/>
                </a:cubicBezTo>
                <a:cubicBezTo>
                  <a:pt x="1275034" y="1936679"/>
                  <a:pt x="1267421" y="1980529"/>
                  <a:pt x="1308657" y="1999443"/>
                </a:cubicBezTo>
                <a:cubicBezTo>
                  <a:pt x="1385419" y="2034628"/>
                  <a:pt x="1298401" y="2043398"/>
                  <a:pt x="1326737" y="2095701"/>
                </a:cubicBezTo>
                <a:cubicBezTo>
                  <a:pt x="1355073" y="2148003"/>
                  <a:pt x="1299352" y="2158781"/>
                  <a:pt x="1273448" y="2120637"/>
                </a:cubicBezTo>
                <a:cubicBezTo>
                  <a:pt x="1247543" y="2082493"/>
                  <a:pt x="1160525" y="2095278"/>
                  <a:pt x="1143819" y="2116727"/>
                </a:cubicBezTo>
                <a:cubicBezTo>
                  <a:pt x="1127219" y="2138177"/>
                  <a:pt x="1090424" y="2115142"/>
                  <a:pt x="1048025" y="2155822"/>
                </a:cubicBezTo>
                <a:cubicBezTo>
                  <a:pt x="955086" y="2244790"/>
                  <a:pt x="910149" y="2116727"/>
                  <a:pt x="833810" y="2160683"/>
                </a:cubicBezTo>
                <a:cubicBezTo>
                  <a:pt x="757471" y="2204638"/>
                  <a:pt x="825457" y="2234118"/>
                  <a:pt x="784962" y="2249122"/>
                </a:cubicBezTo>
                <a:cubicBezTo>
                  <a:pt x="762440" y="2257469"/>
                  <a:pt x="755673" y="2214465"/>
                  <a:pt x="736113" y="2209499"/>
                </a:cubicBezTo>
                <a:cubicBezTo>
                  <a:pt x="716552" y="2204532"/>
                  <a:pt x="728289" y="2126237"/>
                  <a:pt x="618326" y="2168396"/>
                </a:cubicBezTo>
                <a:cubicBezTo>
                  <a:pt x="528665" y="2201468"/>
                  <a:pt x="513968" y="2100772"/>
                  <a:pt x="463110" y="2143777"/>
                </a:cubicBezTo>
                <a:cubicBezTo>
                  <a:pt x="393855" y="2202313"/>
                  <a:pt x="307683" y="2110494"/>
                  <a:pt x="283153" y="2111550"/>
                </a:cubicBezTo>
                <a:cubicBezTo>
                  <a:pt x="277549" y="2111761"/>
                  <a:pt x="272474" y="2109542"/>
                  <a:pt x="267716" y="2104365"/>
                </a:cubicBezTo>
                <a:cubicBezTo>
                  <a:pt x="253336" y="2088832"/>
                  <a:pt x="243609" y="2053013"/>
                  <a:pt x="246992" y="2026492"/>
                </a:cubicBezTo>
                <a:cubicBezTo>
                  <a:pt x="256720" y="1948302"/>
                  <a:pt x="273426" y="1903396"/>
                  <a:pt x="307577" y="1851516"/>
                </a:cubicBezTo>
                <a:cubicBezTo>
                  <a:pt x="341729" y="1799635"/>
                  <a:pt x="425892" y="1784103"/>
                  <a:pt x="346698" y="1736238"/>
                </a:cubicBezTo>
                <a:cubicBezTo>
                  <a:pt x="298590" y="1707181"/>
                  <a:pt x="308529" y="1741099"/>
                  <a:pt x="252807" y="1696192"/>
                </a:cubicBezTo>
                <a:cubicBezTo>
                  <a:pt x="216012" y="1666501"/>
                  <a:pt x="179640" y="1714683"/>
                  <a:pt x="145277" y="1663966"/>
                </a:cubicBezTo>
                <a:cubicBezTo>
                  <a:pt x="124765" y="1633641"/>
                  <a:pt x="100341" y="1663966"/>
                  <a:pt x="69044" y="1600463"/>
                </a:cubicBezTo>
                <a:cubicBezTo>
                  <a:pt x="51809" y="1565489"/>
                  <a:pt x="51386" y="1573624"/>
                  <a:pt x="36161" y="1563693"/>
                </a:cubicBezTo>
                <a:cubicBezTo>
                  <a:pt x="144008" y="1461623"/>
                  <a:pt x="-18292" y="1433200"/>
                  <a:pt x="27808" y="1363357"/>
                </a:cubicBezTo>
                <a:cubicBezTo>
                  <a:pt x="30874" y="1358708"/>
                  <a:pt x="34680" y="1354375"/>
                  <a:pt x="39650" y="1349304"/>
                </a:cubicBezTo>
                <a:cubicBezTo>
                  <a:pt x="97380" y="1291613"/>
                  <a:pt x="40601" y="1300805"/>
                  <a:pt x="38698" y="1239838"/>
                </a:cubicBezTo>
                <a:cubicBezTo>
                  <a:pt x="36795" y="1176335"/>
                  <a:pt x="0" y="1187113"/>
                  <a:pt x="0" y="1187113"/>
                </a:cubicBezTo>
                <a:cubicBezTo>
                  <a:pt x="22098" y="1136290"/>
                  <a:pt x="-20935" y="1131323"/>
                  <a:pt x="18186" y="1098145"/>
                </a:cubicBezTo>
                <a:cubicBezTo>
                  <a:pt x="57307" y="1064968"/>
                  <a:pt x="11631" y="1078809"/>
                  <a:pt x="52444" y="1035593"/>
                </a:cubicBezTo>
                <a:cubicBezTo>
                  <a:pt x="102349" y="982868"/>
                  <a:pt x="3595" y="909539"/>
                  <a:pt x="41659" y="890942"/>
                </a:cubicBezTo>
                <a:cubicBezTo>
                  <a:pt x="79723" y="872345"/>
                  <a:pt x="35844" y="842126"/>
                  <a:pt x="100341" y="850896"/>
                </a:cubicBezTo>
                <a:cubicBezTo>
                  <a:pt x="139568" y="856285"/>
                  <a:pt x="131532" y="883335"/>
                  <a:pt x="156062" y="859666"/>
                </a:cubicBezTo>
                <a:cubicBezTo>
                  <a:pt x="182495" y="834307"/>
                  <a:pt x="137453" y="801975"/>
                  <a:pt x="200047" y="792254"/>
                </a:cubicBezTo>
                <a:cubicBezTo>
                  <a:pt x="262641" y="782533"/>
                  <a:pt x="217070" y="708569"/>
                  <a:pt x="189262" y="695467"/>
                </a:cubicBezTo>
                <a:cubicBezTo>
                  <a:pt x="141365" y="672961"/>
                  <a:pt x="218233" y="677610"/>
                  <a:pt x="232295" y="616326"/>
                </a:cubicBezTo>
                <a:cubicBezTo>
                  <a:pt x="245935" y="556733"/>
                  <a:pt x="261584" y="545956"/>
                  <a:pt x="246992" y="530318"/>
                </a:cubicBezTo>
                <a:cubicBezTo>
                  <a:pt x="232401" y="514680"/>
                  <a:pt x="268456" y="519540"/>
                  <a:pt x="246041" y="488264"/>
                </a:cubicBezTo>
                <a:cubicBezTo>
                  <a:pt x="223625" y="456988"/>
                  <a:pt x="276386" y="446211"/>
                  <a:pt x="272474" y="443358"/>
                </a:cubicBezTo>
                <a:cubicBezTo>
                  <a:pt x="258411" y="432792"/>
                  <a:pt x="223942" y="387040"/>
                  <a:pt x="249953" y="381757"/>
                </a:cubicBezTo>
                <a:cubicBezTo>
                  <a:pt x="289074" y="373938"/>
                  <a:pt x="222991" y="348262"/>
                  <a:pt x="267505" y="335794"/>
                </a:cubicBezTo>
                <a:cubicBezTo>
                  <a:pt x="334010" y="317197"/>
                  <a:pt x="323226" y="354390"/>
                  <a:pt x="350610" y="327024"/>
                </a:cubicBezTo>
                <a:cubicBezTo>
                  <a:pt x="377995" y="299657"/>
                  <a:pt x="359386" y="338752"/>
                  <a:pt x="392692" y="321212"/>
                </a:cubicBezTo>
                <a:cubicBezTo>
                  <a:pt x="425998" y="303673"/>
                  <a:pt x="408341" y="343719"/>
                  <a:pt x="423989" y="347628"/>
                </a:cubicBezTo>
                <a:cubicBezTo>
                  <a:pt x="439638" y="351537"/>
                  <a:pt x="416165" y="377953"/>
                  <a:pt x="439638" y="389682"/>
                </a:cubicBezTo>
                <a:cubicBezTo>
                  <a:pt x="442598" y="391161"/>
                  <a:pt x="446828" y="418527"/>
                  <a:pt x="467974" y="409229"/>
                </a:cubicBezTo>
                <a:cubicBezTo>
                  <a:pt x="483623" y="402361"/>
                  <a:pt x="444501" y="377953"/>
                  <a:pt x="463110" y="365273"/>
                </a:cubicBezTo>
                <a:cubicBezTo>
                  <a:pt x="481719" y="352594"/>
                  <a:pt x="497368" y="391689"/>
                  <a:pt x="508047" y="381862"/>
                </a:cubicBezTo>
                <a:cubicBezTo>
                  <a:pt x="518726" y="372036"/>
                  <a:pt x="493350" y="367176"/>
                  <a:pt x="506144" y="337907"/>
                </a:cubicBezTo>
                <a:cubicBezTo>
                  <a:pt x="518937" y="308639"/>
                  <a:pt x="476856" y="329137"/>
                  <a:pt x="504240" y="288034"/>
                </a:cubicBezTo>
                <a:cubicBezTo>
                  <a:pt x="524012" y="258343"/>
                  <a:pt x="603947" y="312442"/>
                  <a:pt x="618644" y="279265"/>
                </a:cubicBezTo>
                <a:cubicBezTo>
                  <a:pt x="630168" y="253060"/>
                  <a:pt x="570747" y="288034"/>
                  <a:pt x="558058" y="260668"/>
                </a:cubicBezTo>
                <a:cubicBezTo>
                  <a:pt x="545371" y="233302"/>
                  <a:pt x="530674" y="231400"/>
                  <a:pt x="551186" y="230343"/>
                </a:cubicBezTo>
                <a:cubicBezTo>
                  <a:pt x="571698" y="229286"/>
                  <a:pt x="574870" y="219249"/>
                  <a:pt x="559010" y="208894"/>
                </a:cubicBezTo>
                <a:cubicBezTo>
                  <a:pt x="530674" y="190297"/>
                  <a:pt x="578571" y="145391"/>
                  <a:pt x="551186" y="153210"/>
                </a:cubicBezTo>
                <a:cubicBezTo>
                  <a:pt x="533529" y="158282"/>
                  <a:pt x="511007" y="174659"/>
                  <a:pt x="510161" y="165889"/>
                </a:cubicBezTo>
                <a:cubicBezTo>
                  <a:pt x="508258" y="147293"/>
                  <a:pt x="520523" y="141376"/>
                  <a:pt x="521898" y="126794"/>
                </a:cubicBezTo>
                <a:cubicBezTo>
                  <a:pt x="524858" y="96469"/>
                  <a:pt x="564931" y="141481"/>
                  <a:pt x="568843" y="93616"/>
                </a:cubicBezTo>
                <a:cubicBezTo>
                  <a:pt x="571804" y="57480"/>
                  <a:pt x="514602" y="46174"/>
                  <a:pt x="521686" y="0"/>
                </a:cubicBezTo>
                <a:cubicBezTo>
                  <a:pt x="573813" y="12468"/>
                  <a:pt x="636407" y="24196"/>
                  <a:pt x="689167" y="20287"/>
                </a:cubicBezTo>
                <a:cubicBezTo>
                  <a:pt x="707670" y="50612"/>
                  <a:pt x="735373" y="11940"/>
                  <a:pt x="755673" y="40891"/>
                </a:cubicBezTo>
                <a:cubicBezTo>
                  <a:pt x="762546" y="50612"/>
                  <a:pt x="741399" y="56107"/>
                  <a:pt x="766458" y="79986"/>
                </a:cubicBezTo>
                <a:cubicBezTo>
                  <a:pt x="788979" y="101436"/>
                  <a:pt x="744148" y="116756"/>
                  <a:pt x="753347" y="126160"/>
                </a:cubicBezTo>
                <a:cubicBezTo>
                  <a:pt x="767410" y="140530"/>
                  <a:pt x="771322" y="107353"/>
                  <a:pt x="784010" y="124892"/>
                </a:cubicBezTo>
                <a:cubicBezTo>
                  <a:pt x="796698" y="142432"/>
                  <a:pt x="838780" y="144440"/>
                  <a:pt x="850516" y="149300"/>
                </a:cubicBezTo>
                <a:cubicBezTo>
                  <a:pt x="895452" y="167897"/>
                  <a:pt x="871874" y="122990"/>
                  <a:pt x="915013" y="142432"/>
                </a:cubicBezTo>
                <a:cubicBezTo>
                  <a:pt x="945358" y="156063"/>
                  <a:pt x="924741" y="174659"/>
                  <a:pt x="937534" y="191248"/>
                </a:cubicBezTo>
                <a:cubicBezTo>
                  <a:pt x="948848" y="206041"/>
                  <a:pt x="882236" y="221362"/>
                  <a:pt x="904334" y="268487"/>
                </a:cubicBezTo>
                <a:cubicBezTo>
                  <a:pt x="911206" y="283174"/>
                  <a:pt x="940495" y="238162"/>
                  <a:pt x="949270" y="261619"/>
                </a:cubicBezTo>
                <a:cubicBezTo>
                  <a:pt x="961853" y="295220"/>
                  <a:pt x="979616" y="252849"/>
                  <a:pt x="999176" y="249891"/>
                </a:cubicBezTo>
                <a:cubicBezTo>
                  <a:pt x="1018737" y="246932"/>
                  <a:pt x="1006049" y="223475"/>
                  <a:pt x="1025610" y="209845"/>
                </a:cubicBezTo>
                <a:cubicBezTo>
                  <a:pt x="1045170" y="196214"/>
                  <a:pt x="1062722" y="211746"/>
                  <a:pt x="1076467" y="192305"/>
                </a:cubicBezTo>
                <a:cubicBezTo>
                  <a:pt x="1090213" y="172863"/>
                  <a:pt x="1117491" y="205935"/>
                  <a:pt x="1126373" y="172757"/>
                </a:cubicBezTo>
                <a:cubicBezTo>
                  <a:pt x="1135255" y="139579"/>
                  <a:pt x="1146885" y="168848"/>
                  <a:pt x="1150797" y="130704"/>
                </a:cubicBezTo>
                <a:cubicBezTo>
                  <a:pt x="1154710" y="92560"/>
                  <a:pt x="1178182" y="118975"/>
                  <a:pt x="1199646" y="107247"/>
                </a:cubicBezTo>
                <a:cubicBezTo>
                  <a:pt x="1221110" y="95518"/>
                  <a:pt x="1234855" y="128696"/>
                  <a:pt x="1204510" y="128696"/>
                </a:cubicBezTo>
                <a:cubicBezTo>
                  <a:pt x="1174165" y="128696"/>
                  <a:pt x="1156613" y="147610"/>
                  <a:pt x="1170252" y="157436"/>
                </a:cubicBezTo>
                <a:cubicBezTo>
                  <a:pt x="1170252" y="157436"/>
                  <a:pt x="1182940" y="133874"/>
                  <a:pt x="1204510" y="137572"/>
                </a:cubicBezTo>
                <a:cubicBezTo>
                  <a:pt x="1232846" y="142432"/>
                  <a:pt x="1256319" y="102387"/>
                  <a:pt x="1259279" y="124892"/>
                </a:cubicBezTo>
                <a:cubicBezTo>
                  <a:pt x="1262240" y="147398"/>
                  <a:pt x="1275880" y="152259"/>
                  <a:pt x="1281801" y="119081"/>
                </a:cubicBezTo>
                <a:cubicBezTo>
                  <a:pt x="1287722" y="85903"/>
                  <a:pt x="1268584" y="93933"/>
                  <a:pt x="1289625" y="79035"/>
                </a:cubicBezTo>
                <a:cubicBezTo>
                  <a:pt x="1319970" y="57586"/>
                  <a:pt x="1257376" y="57586"/>
                  <a:pt x="1291528" y="35080"/>
                </a:cubicBezTo>
                <a:cubicBezTo>
                  <a:pt x="1326103" y="12362"/>
                  <a:pt x="1310771" y="62446"/>
                  <a:pt x="1353170" y="61495"/>
                </a:cubicBezTo>
                <a:cubicBezTo>
                  <a:pt x="1394195" y="60544"/>
                  <a:pt x="1360994" y="99639"/>
                  <a:pt x="1374634" y="110311"/>
                </a:cubicBezTo>
                <a:cubicBezTo>
                  <a:pt x="1388274" y="120983"/>
                  <a:pt x="1387005" y="165572"/>
                  <a:pt x="1378546" y="171912"/>
                </a:cubicBezTo>
                <a:cubicBezTo>
                  <a:pt x="1362898" y="183641"/>
                  <a:pt x="1346298" y="132817"/>
                  <a:pt x="1334561" y="161135"/>
                </a:cubicBezTo>
                <a:cubicBezTo>
                  <a:pt x="1322825" y="189452"/>
                  <a:pt x="1318807" y="164833"/>
                  <a:pt x="1303159" y="181527"/>
                </a:cubicBezTo>
                <a:cubicBezTo>
                  <a:pt x="1299352" y="185542"/>
                  <a:pt x="1322719" y="190931"/>
                  <a:pt x="1319759" y="203611"/>
                </a:cubicBezTo>
                <a:cubicBezTo>
                  <a:pt x="1316798" y="216290"/>
                  <a:pt x="1321450" y="186176"/>
                  <a:pt x="1342386" y="200124"/>
                </a:cubicBezTo>
                <a:cubicBezTo>
                  <a:pt x="1348201" y="204033"/>
                  <a:pt x="1358034" y="196214"/>
                  <a:pt x="1367761" y="202026"/>
                </a:cubicBezTo>
                <a:cubicBezTo>
                  <a:pt x="1377489" y="207837"/>
                  <a:pt x="1374634" y="170750"/>
                  <a:pt x="1398107" y="194207"/>
                </a:cubicBezTo>
                <a:cubicBezTo>
                  <a:pt x="1415130" y="211218"/>
                  <a:pt x="1412169" y="198539"/>
                  <a:pt x="1423060" y="2064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8802819" y="9031933"/>
            <a:ext cx="3653739" cy="3838676"/>
          </a:xfrm>
          <a:custGeom>
            <a:rect b="b" l="l" r="r" t="t"/>
            <a:pathLst>
              <a:path extrusionOk="0" h="2559117" w="2435826">
                <a:moveTo>
                  <a:pt x="2092338" y="536341"/>
                </a:moveTo>
                <a:cubicBezTo>
                  <a:pt x="2107564" y="546273"/>
                  <a:pt x="2107987" y="538137"/>
                  <a:pt x="2125222" y="573111"/>
                </a:cubicBezTo>
                <a:cubicBezTo>
                  <a:pt x="2156518" y="636614"/>
                  <a:pt x="2180943" y="606289"/>
                  <a:pt x="2201455" y="636614"/>
                </a:cubicBezTo>
                <a:cubicBezTo>
                  <a:pt x="2235818" y="687331"/>
                  <a:pt x="2272190" y="639149"/>
                  <a:pt x="2308986" y="668841"/>
                </a:cubicBezTo>
                <a:cubicBezTo>
                  <a:pt x="2364707" y="713747"/>
                  <a:pt x="2354768" y="679829"/>
                  <a:pt x="2402876" y="708886"/>
                </a:cubicBezTo>
                <a:cubicBezTo>
                  <a:pt x="2482070" y="756751"/>
                  <a:pt x="2398012" y="772389"/>
                  <a:pt x="2363755" y="824164"/>
                </a:cubicBezTo>
                <a:cubicBezTo>
                  <a:pt x="2329498" y="875938"/>
                  <a:pt x="2312898" y="920950"/>
                  <a:pt x="2303170" y="999140"/>
                </a:cubicBezTo>
                <a:cubicBezTo>
                  <a:pt x="2299892" y="1025556"/>
                  <a:pt x="2309514" y="1061480"/>
                  <a:pt x="2323894" y="1077013"/>
                </a:cubicBezTo>
                <a:cubicBezTo>
                  <a:pt x="2265318" y="1155942"/>
                  <a:pt x="2244065" y="1155731"/>
                  <a:pt x="2215623" y="1138508"/>
                </a:cubicBezTo>
                <a:cubicBezTo>
                  <a:pt x="2197120" y="1126357"/>
                  <a:pt x="2161171" y="1137874"/>
                  <a:pt x="2173647" y="1168411"/>
                </a:cubicBezTo>
                <a:cubicBezTo>
                  <a:pt x="2205896" y="1247552"/>
                  <a:pt x="2109150" y="1220185"/>
                  <a:pt x="2082717" y="1302284"/>
                </a:cubicBezTo>
                <a:cubicBezTo>
                  <a:pt x="2067386" y="1349938"/>
                  <a:pt x="2040635" y="1373606"/>
                  <a:pt x="1999611" y="1435207"/>
                </a:cubicBezTo>
                <a:cubicBezTo>
                  <a:pt x="1958586" y="1496808"/>
                  <a:pt x="2004474" y="1486031"/>
                  <a:pt x="2019171" y="1522167"/>
                </a:cubicBezTo>
                <a:cubicBezTo>
                  <a:pt x="2033868" y="1558303"/>
                  <a:pt x="2044547" y="1532945"/>
                  <a:pt x="2040635" y="1483072"/>
                </a:cubicBezTo>
                <a:cubicBezTo>
                  <a:pt x="2036723" y="1433200"/>
                  <a:pt x="2114966" y="1418618"/>
                  <a:pt x="2131566" y="1440068"/>
                </a:cubicBezTo>
                <a:cubicBezTo>
                  <a:pt x="2173542" y="1494378"/>
                  <a:pt x="2110102" y="1487933"/>
                  <a:pt x="2205367" y="1615255"/>
                </a:cubicBezTo>
                <a:cubicBezTo>
                  <a:pt x="2185490" y="1619799"/>
                  <a:pt x="2147637" y="1623180"/>
                  <a:pt x="2141399" y="1644735"/>
                </a:cubicBezTo>
                <a:cubicBezTo>
                  <a:pt x="2135584" y="1664811"/>
                  <a:pt x="2141927" y="1688162"/>
                  <a:pt x="2153135" y="1705702"/>
                </a:cubicBezTo>
                <a:cubicBezTo>
                  <a:pt x="2173330" y="1737612"/>
                  <a:pt x="2209914" y="1760329"/>
                  <a:pt x="2205896" y="1800692"/>
                </a:cubicBezTo>
                <a:cubicBezTo>
                  <a:pt x="2205156" y="1808194"/>
                  <a:pt x="2203887" y="1817598"/>
                  <a:pt x="2201032" y="1825734"/>
                </a:cubicBezTo>
                <a:cubicBezTo>
                  <a:pt x="2197014" y="1837462"/>
                  <a:pt x="2190036" y="1846127"/>
                  <a:pt x="2177560" y="1853206"/>
                </a:cubicBezTo>
                <a:cubicBezTo>
                  <a:pt x="2145311" y="1871380"/>
                  <a:pt x="2095088" y="1875501"/>
                  <a:pt x="2092973" y="1890505"/>
                </a:cubicBezTo>
                <a:cubicBezTo>
                  <a:pt x="2092127" y="1920407"/>
                  <a:pt x="2128076" y="1933404"/>
                  <a:pt x="2148165" y="1953374"/>
                </a:cubicBezTo>
                <a:cubicBezTo>
                  <a:pt x="2169630" y="1974718"/>
                  <a:pt x="2120887" y="2007684"/>
                  <a:pt x="2130508" y="2062945"/>
                </a:cubicBezTo>
                <a:cubicBezTo>
                  <a:pt x="2136429" y="2097074"/>
                  <a:pt x="2179463" y="2129724"/>
                  <a:pt x="2210548" y="2139445"/>
                </a:cubicBezTo>
                <a:cubicBezTo>
                  <a:pt x="2242268" y="2149377"/>
                  <a:pt x="2257916" y="2134795"/>
                  <a:pt x="2288685" y="2145467"/>
                </a:cubicBezTo>
                <a:cubicBezTo>
                  <a:pt x="2316387" y="2155082"/>
                  <a:pt x="2306131" y="2176110"/>
                  <a:pt x="2292808" y="2189846"/>
                </a:cubicBezTo>
                <a:cubicBezTo>
                  <a:pt x="2274728" y="2208442"/>
                  <a:pt x="2266904" y="2216155"/>
                  <a:pt x="2272613" y="2246586"/>
                </a:cubicBezTo>
                <a:cubicBezTo>
                  <a:pt x="2217738" y="2279658"/>
                  <a:pt x="2235501" y="2247960"/>
                  <a:pt x="2172801" y="2288428"/>
                </a:cubicBezTo>
                <a:cubicBezTo>
                  <a:pt x="2122895" y="2320655"/>
                  <a:pt x="2156201" y="2350980"/>
                  <a:pt x="2099423" y="2358799"/>
                </a:cubicBezTo>
                <a:cubicBezTo>
                  <a:pt x="2050785" y="2365562"/>
                  <a:pt x="2109150" y="2412581"/>
                  <a:pt x="2025092" y="2424310"/>
                </a:cubicBezTo>
                <a:cubicBezTo>
                  <a:pt x="1941035" y="2436038"/>
                  <a:pt x="1982588" y="2449140"/>
                  <a:pt x="1946638" y="2429909"/>
                </a:cubicBezTo>
                <a:cubicBezTo>
                  <a:pt x="1910689" y="2410679"/>
                  <a:pt x="1917562" y="2460552"/>
                  <a:pt x="1883305" y="2408671"/>
                </a:cubicBezTo>
                <a:cubicBezTo>
                  <a:pt x="1849047" y="2356791"/>
                  <a:pt x="1811935" y="2419766"/>
                  <a:pt x="1786453" y="2352036"/>
                </a:cubicBezTo>
                <a:cubicBezTo>
                  <a:pt x="1774717" y="2320761"/>
                  <a:pt x="1756108" y="2350135"/>
                  <a:pt x="1732635" y="2320761"/>
                </a:cubicBezTo>
                <a:cubicBezTo>
                  <a:pt x="1712757" y="2295930"/>
                  <a:pt x="1709162" y="2336399"/>
                  <a:pt x="1682729" y="2326572"/>
                </a:cubicBezTo>
                <a:cubicBezTo>
                  <a:pt x="1656296" y="2316746"/>
                  <a:pt x="1653441" y="2349078"/>
                  <a:pt x="1645617" y="2311885"/>
                </a:cubicBezTo>
                <a:cubicBezTo>
                  <a:pt x="1637793" y="2274692"/>
                  <a:pt x="1607024" y="2311568"/>
                  <a:pt x="1587887" y="2291387"/>
                </a:cubicBezTo>
                <a:cubicBezTo>
                  <a:pt x="1554687" y="2256201"/>
                  <a:pt x="1501820" y="2280609"/>
                  <a:pt x="1489132" y="2294345"/>
                </a:cubicBezTo>
                <a:cubicBezTo>
                  <a:pt x="1469783" y="2315161"/>
                  <a:pt x="1435314" y="2328580"/>
                  <a:pt x="1407929" y="2332489"/>
                </a:cubicBezTo>
                <a:cubicBezTo>
                  <a:pt x="1380545" y="2336399"/>
                  <a:pt x="1337511" y="2356897"/>
                  <a:pt x="1327784" y="2389124"/>
                </a:cubicBezTo>
                <a:cubicBezTo>
                  <a:pt x="1318056" y="2421351"/>
                  <a:pt x="1336242" y="2417653"/>
                  <a:pt x="1323872" y="2454635"/>
                </a:cubicBezTo>
                <a:cubicBezTo>
                  <a:pt x="1320911" y="2463405"/>
                  <a:pt x="1333176" y="2516024"/>
                  <a:pt x="1330956" y="2550787"/>
                </a:cubicBezTo>
                <a:cubicBezTo>
                  <a:pt x="1307800" y="2550787"/>
                  <a:pt x="1303148" y="2549942"/>
                  <a:pt x="1273648" y="2540432"/>
                </a:cubicBezTo>
                <a:cubicBezTo>
                  <a:pt x="1244149" y="2530922"/>
                  <a:pt x="1239920" y="2535149"/>
                  <a:pt x="1224060" y="2549942"/>
                </a:cubicBezTo>
                <a:cubicBezTo>
                  <a:pt x="1196146" y="2576040"/>
                  <a:pt x="1167598" y="2538636"/>
                  <a:pt x="1122662" y="2534093"/>
                </a:cubicBezTo>
                <a:cubicBezTo>
                  <a:pt x="1101621" y="2531979"/>
                  <a:pt x="1091154" y="2540432"/>
                  <a:pt x="1070007" y="2522469"/>
                </a:cubicBezTo>
                <a:cubicBezTo>
                  <a:pt x="1052455" y="2507571"/>
                  <a:pt x="1007942" y="2457593"/>
                  <a:pt x="973050" y="2442377"/>
                </a:cubicBezTo>
                <a:cubicBezTo>
                  <a:pt x="948837" y="2431811"/>
                  <a:pt x="942493" y="2429698"/>
                  <a:pt x="910773" y="2423464"/>
                </a:cubicBezTo>
                <a:cubicBezTo>
                  <a:pt x="879159" y="2417125"/>
                  <a:pt x="900200" y="2406558"/>
                  <a:pt x="863299" y="2395041"/>
                </a:cubicBezTo>
                <a:cubicBezTo>
                  <a:pt x="826398" y="2383418"/>
                  <a:pt x="834857" y="2371901"/>
                  <a:pt x="810644" y="2377078"/>
                </a:cubicBezTo>
                <a:cubicBezTo>
                  <a:pt x="786431" y="2382361"/>
                  <a:pt x="790555" y="2404445"/>
                  <a:pt x="769514" y="2406558"/>
                </a:cubicBezTo>
                <a:cubicBezTo>
                  <a:pt x="748473" y="2408671"/>
                  <a:pt x="755768" y="2395992"/>
                  <a:pt x="738957" y="2397049"/>
                </a:cubicBezTo>
                <a:cubicBezTo>
                  <a:pt x="722040" y="2398105"/>
                  <a:pt x="730498" y="2408671"/>
                  <a:pt x="714638" y="2409200"/>
                </a:cubicBezTo>
                <a:cubicBezTo>
                  <a:pt x="684927" y="2410151"/>
                  <a:pt x="688311" y="2402860"/>
                  <a:pt x="670336" y="2395463"/>
                </a:cubicBezTo>
                <a:cubicBezTo>
                  <a:pt x="652362" y="2388068"/>
                  <a:pt x="655534" y="2393351"/>
                  <a:pt x="624977" y="2384897"/>
                </a:cubicBezTo>
                <a:cubicBezTo>
                  <a:pt x="594420" y="2376444"/>
                  <a:pt x="601821" y="2363871"/>
                  <a:pt x="575388" y="2355418"/>
                </a:cubicBezTo>
                <a:cubicBezTo>
                  <a:pt x="549061" y="2346965"/>
                  <a:pt x="552233" y="2363871"/>
                  <a:pt x="535315" y="2361758"/>
                </a:cubicBezTo>
                <a:cubicBezTo>
                  <a:pt x="518398" y="2359644"/>
                  <a:pt x="521570" y="2351192"/>
                  <a:pt x="506767" y="2324881"/>
                </a:cubicBezTo>
                <a:cubicBezTo>
                  <a:pt x="491965" y="2298572"/>
                  <a:pt x="479383" y="2306919"/>
                  <a:pt x="458342" y="2296458"/>
                </a:cubicBezTo>
                <a:cubicBezTo>
                  <a:pt x="437301" y="2285892"/>
                  <a:pt x="429900" y="2281666"/>
                  <a:pt x="419326" y="2261696"/>
                </a:cubicBezTo>
                <a:cubicBezTo>
                  <a:pt x="408753" y="2241725"/>
                  <a:pt x="403466" y="2247960"/>
                  <a:pt x="388770" y="2253243"/>
                </a:cubicBezTo>
                <a:cubicBezTo>
                  <a:pt x="373967" y="2258526"/>
                  <a:pt x="370795" y="2262752"/>
                  <a:pt x="364557" y="2257469"/>
                </a:cubicBezTo>
                <a:cubicBezTo>
                  <a:pt x="358213" y="2252186"/>
                  <a:pt x="356098" y="2247960"/>
                  <a:pt x="370901" y="2219537"/>
                </a:cubicBezTo>
                <a:cubicBezTo>
                  <a:pt x="385703" y="2191113"/>
                  <a:pt x="375130" y="2193227"/>
                  <a:pt x="352926" y="2182661"/>
                </a:cubicBezTo>
                <a:cubicBezTo>
                  <a:pt x="330828" y="2172094"/>
                  <a:pt x="325435" y="2165649"/>
                  <a:pt x="310739" y="2149799"/>
                </a:cubicBezTo>
                <a:lnTo>
                  <a:pt x="310739" y="2149799"/>
                </a:lnTo>
                <a:cubicBezTo>
                  <a:pt x="332202" y="2141558"/>
                  <a:pt x="336643" y="2136381"/>
                  <a:pt x="339709" y="2135852"/>
                </a:cubicBezTo>
                <a:cubicBezTo>
                  <a:pt x="359058" y="2132577"/>
                  <a:pt x="364768" y="2120214"/>
                  <a:pt x="372698" y="2104999"/>
                </a:cubicBezTo>
                <a:cubicBezTo>
                  <a:pt x="376716" y="2097285"/>
                  <a:pt x="391413" y="2089467"/>
                  <a:pt x="392682" y="2081014"/>
                </a:cubicBezTo>
                <a:cubicBezTo>
                  <a:pt x="396700" y="2054387"/>
                  <a:pt x="391413" y="2031775"/>
                  <a:pt x="416683" y="2014658"/>
                </a:cubicBezTo>
                <a:cubicBezTo>
                  <a:pt x="444279" y="1995955"/>
                  <a:pt x="426728" y="1967744"/>
                  <a:pt x="447028" y="1937419"/>
                </a:cubicBezTo>
                <a:cubicBezTo>
                  <a:pt x="457073" y="1922309"/>
                  <a:pt x="470607" y="1924423"/>
                  <a:pt x="471770" y="1905720"/>
                </a:cubicBezTo>
                <a:cubicBezTo>
                  <a:pt x="472721" y="1891139"/>
                  <a:pt x="464580" y="1864512"/>
                  <a:pt x="475788" y="1856904"/>
                </a:cubicBezTo>
                <a:cubicBezTo>
                  <a:pt x="487313" y="1849191"/>
                  <a:pt x="473250" y="1807349"/>
                  <a:pt x="483189" y="1800270"/>
                </a:cubicBezTo>
                <a:cubicBezTo>
                  <a:pt x="491013" y="1794669"/>
                  <a:pt x="528020" y="1792451"/>
                  <a:pt x="514803" y="1777235"/>
                </a:cubicBezTo>
                <a:cubicBezTo>
                  <a:pt x="507613" y="1769099"/>
                  <a:pt x="502750" y="1779665"/>
                  <a:pt x="496828" y="1784420"/>
                </a:cubicBezTo>
                <a:cubicBezTo>
                  <a:pt x="491436" y="1788752"/>
                  <a:pt x="484775" y="1783469"/>
                  <a:pt x="485304" y="1779031"/>
                </a:cubicBezTo>
                <a:cubicBezTo>
                  <a:pt x="487524" y="1761597"/>
                  <a:pt x="494608" y="1772163"/>
                  <a:pt x="495877" y="1745537"/>
                </a:cubicBezTo>
                <a:cubicBezTo>
                  <a:pt x="498203" y="1695981"/>
                  <a:pt x="503807" y="1672736"/>
                  <a:pt x="514380" y="1661007"/>
                </a:cubicBezTo>
                <a:cubicBezTo>
                  <a:pt x="535633" y="1637444"/>
                  <a:pt x="509094" y="1622863"/>
                  <a:pt x="534575" y="1595708"/>
                </a:cubicBezTo>
                <a:cubicBezTo>
                  <a:pt x="540179" y="1589790"/>
                  <a:pt x="527808" y="1559043"/>
                  <a:pt x="544514" y="1550696"/>
                </a:cubicBezTo>
                <a:cubicBezTo>
                  <a:pt x="559317" y="1543300"/>
                  <a:pt x="563229" y="1569927"/>
                  <a:pt x="590191" y="1599828"/>
                </a:cubicBezTo>
                <a:cubicBezTo>
                  <a:pt x="600764" y="1611557"/>
                  <a:pt x="611232" y="1610395"/>
                  <a:pt x="602456" y="1632584"/>
                </a:cubicBezTo>
                <a:cubicBezTo>
                  <a:pt x="593680" y="1654773"/>
                  <a:pt x="598332" y="1677067"/>
                  <a:pt x="610703" y="1696932"/>
                </a:cubicBezTo>
                <a:cubicBezTo>
                  <a:pt x="622968" y="1716796"/>
                  <a:pt x="631744" y="1710985"/>
                  <a:pt x="633541" y="1706336"/>
                </a:cubicBezTo>
                <a:cubicBezTo>
                  <a:pt x="637982" y="1694608"/>
                  <a:pt x="624871" y="1702638"/>
                  <a:pt x="615990" y="1625610"/>
                </a:cubicBezTo>
                <a:cubicBezTo>
                  <a:pt x="614192" y="1610395"/>
                  <a:pt x="619479" y="1588206"/>
                  <a:pt x="603090" y="1577640"/>
                </a:cubicBezTo>
                <a:cubicBezTo>
                  <a:pt x="586701" y="1567073"/>
                  <a:pt x="589028" y="1532628"/>
                  <a:pt x="572110" y="1525020"/>
                </a:cubicBezTo>
                <a:cubicBezTo>
                  <a:pt x="555193" y="1517412"/>
                  <a:pt x="534681" y="1508642"/>
                  <a:pt x="536373" y="1491102"/>
                </a:cubicBezTo>
                <a:cubicBezTo>
                  <a:pt x="538170" y="1473562"/>
                  <a:pt x="538699" y="1469442"/>
                  <a:pt x="551598" y="1459510"/>
                </a:cubicBezTo>
                <a:cubicBezTo>
                  <a:pt x="563017" y="1450739"/>
                  <a:pt x="560586" y="1438800"/>
                  <a:pt x="564815" y="1429924"/>
                </a:cubicBezTo>
                <a:cubicBezTo>
                  <a:pt x="568093" y="1421260"/>
                  <a:pt x="582895" y="1414709"/>
                  <a:pt x="580886" y="1396957"/>
                </a:cubicBezTo>
                <a:cubicBezTo>
                  <a:pt x="579723" y="1386391"/>
                  <a:pt x="570947" y="1390512"/>
                  <a:pt x="564498" y="1374135"/>
                </a:cubicBezTo>
                <a:cubicBezTo>
                  <a:pt x="558048" y="1357757"/>
                  <a:pt x="552761" y="1348459"/>
                  <a:pt x="566824" y="1339583"/>
                </a:cubicBezTo>
                <a:cubicBezTo>
                  <a:pt x="580886" y="1330813"/>
                  <a:pt x="579089" y="1326164"/>
                  <a:pt x="573802" y="1321409"/>
                </a:cubicBezTo>
                <a:cubicBezTo>
                  <a:pt x="568516" y="1316760"/>
                  <a:pt x="563229" y="1327855"/>
                  <a:pt x="555616" y="1320247"/>
                </a:cubicBezTo>
                <a:cubicBezTo>
                  <a:pt x="548003" y="1312639"/>
                  <a:pt x="536478" y="1299643"/>
                  <a:pt x="526328" y="1303341"/>
                </a:cubicBezTo>
                <a:cubicBezTo>
                  <a:pt x="500529" y="1312639"/>
                  <a:pt x="507930" y="1272488"/>
                  <a:pt x="493339" y="1274812"/>
                </a:cubicBezTo>
                <a:cubicBezTo>
                  <a:pt x="481074" y="1276820"/>
                  <a:pt x="471981" y="1260654"/>
                  <a:pt x="461091" y="1256216"/>
                </a:cubicBezTo>
                <a:cubicBezTo>
                  <a:pt x="442588" y="1248714"/>
                  <a:pt x="448297" y="1206027"/>
                  <a:pt x="426410" y="1180773"/>
                </a:cubicBezTo>
                <a:cubicBezTo>
                  <a:pt x="418375" y="1171475"/>
                  <a:pt x="398603" y="1117798"/>
                  <a:pt x="392470" y="1111247"/>
                </a:cubicBezTo>
                <a:cubicBezTo>
                  <a:pt x="387395" y="1105753"/>
                  <a:pt x="379465" y="1106387"/>
                  <a:pt x="377245" y="1102055"/>
                </a:cubicBezTo>
                <a:cubicBezTo>
                  <a:pt x="367940" y="1083986"/>
                  <a:pt x="385809" y="1091383"/>
                  <a:pt x="389510" y="1095610"/>
                </a:cubicBezTo>
                <a:cubicBezTo>
                  <a:pt x="409705" y="1119066"/>
                  <a:pt x="428102" y="1106070"/>
                  <a:pt x="437089" y="1088636"/>
                </a:cubicBezTo>
                <a:cubicBezTo>
                  <a:pt x="442165" y="1078809"/>
                  <a:pt x="421970" y="1063488"/>
                  <a:pt x="421970" y="1055775"/>
                </a:cubicBezTo>
                <a:cubicBezTo>
                  <a:pt x="421970" y="1045314"/>
                  <a:pt x="399554" y="1052711"/>
                  <a:pt x="401669" y="1044258"/>
                </a:cubicBezTo>
                <a:cubicBezTo>
                  <a:pt x="404418" y="1033269"/>
                  <a:pt x="417106" y="1040454"/>
                  <a:pt x="421970" y="1023336"/>
                </a:cubicBezTo>
                <a:cubicBezTo>
                  <a:pt x="426939" y="1006325"/>
                  <a:pt x="437935" y="1014038"/>
                  <a:pt x="462148" y="1022808"/>
                </a:cubicBezTo>
                <a:cubicBezTo>
                  <a:pt x="486361" y="1031578"/>
                  <a:pt x="488898" y="1051337"/>
                  <a:pt x="505604" y="1045314"/>
                </a:cubicBezTo>
                <a:cubicBezTo>
                  <a:pt x="536478" y="1034220"/>
                  <a:pt x="493445" y="1035276"/>
                  <a:pt x="443433" y="1001359"/>
                </a:cubicBezTo>
                <a:cubicBezTo>
                  <a:pt x="423873" y="988151"/>
                  <a:pt x="412665" y="1018371"/>
                  <a:pt x="401669" y="1009601"/>
                </a:cubicBezTo>
                <a:cubicBezTo>
                  <a:pt x="390673" y="1000830"/>
                  <a:pt x="357684" y="1003050"/>
                  <a:pt x="352715" y="978853"/>
                </a:cubicBezTo>
                <a:cubicBezTo>
                  <a:pt x="347851" y="955184"/>
                  <a:pt x="372487" y="976634"/>
                  <a:pt x="366460" y="956875"/>
                </a:cubicBezTo>
                <a:cubicBezTo>
                  <a:pt x="360433" y="937117"/>
                  <a:pt x="381897" y="949690"/>
                  <a:pt x="379677" y="937645"/>
                </a:cubicBezTo>
                <a:cubicBezTo>
                  <a:pt x="377456" y="925599"/>
                  <a:pt x="368151" y="929403"/>
                  <a:pt x="366988" y="924437"/>
                </a:cubicBezTo>
                <a:cubicBezTo>
                  <a:pt x="364134" y="911335"/>
                  <a:pt x="357684" y="897599"/>
                  <a:pt x="349437" y="916724"/>
                </a:cubicBezTo>
                <a:cubicBezTo>
                  <a:pt x="346688" y="923063"/>
                  <a:pt x="311479" y="922958"/>
                  <a:pt x="302174" y="912286"/>
                </a:cubicBezTo>
                <a:cubicBezTo>
                  <a:pt x="288640" y="896965"/>
                  <a:pt x="331885" y="914505"/>
                  <a:pt x="326387" y="898550"/>
                </a:cubicBezTo>
                <a:cubicBezTo>
                  <a:pt x="317823" y="873614"/>
                  <a:pt x="304395" y="892527"/>
                  <a:pt x="295619" y="892527"/>
                </a:cubicBezTo>
                <a:cubicBezTo>
                  <a:pt x="286843" y="892527"/>
                  <a:pt x="291812" y="882595"/>
                  <a:pt x="278067" y="883229"/>
                </a:cubicBezTo>
                <a:cubicBezTo>
                  <a:pt x="264322" y="883757"/>
                  <a:pt x="276375" y="926127"/>
                  <a:pt x="245924" y="922958"/>
                </a:cubicBezTo>
                <a:cubicBezTo>
                  <a:pt x="247933" y="915350"/>
                  <a:pt x="236197" y="896965"/>
                  <a:pt x="243387" y="881644"/>
                </a:cubicBezTo>
                <a:cubicBezTo>
                  <a:pt x="250577" y="866217"/>
                  <a:pt x="275847" y="853643"/>
                  <a:pt x="263159" y="844768"/>
                </a:cubicBezTo>
                <a:cubicBezTo>
                  <a:pt x="247510" y="833885"/>
                  <a:pt x="255440" y="849206"/>
                  <a:pt x="247722" y="853538"/>
                </a:cubicBezTo>
                <a:cubicBezTo>
                  <a:pt x="240003" y="857976"/>
                  <a:pt x="234505" y="831031"/>
                  <a:pt x="222452" y="835364"/>
                </a:cubicBezTo>
                <a:cubicBezTo>
                  <a:pt x="198133" y="844239"/>
                  <a:pt x="196441" y="806729"/>
                  <a:pt x="177304" y="812858"/>
                </a:cubicBezTo>
                <a:cubicBezTo>
                  <a:pt x="165250" y="816662"/>
                  <a:pt x="131098" y="787605"/>
                  <a:pt x="121159" y="773869"/>
                </a:cubicBezTo>
                <a:cubicBezTo>
                  <a:pt x="113652" y="763408"/>
                  <a:pt x="92400" y="764359"/>
                  <a:pt x="70513" y="777672"/>
                </a:cubicBezTo>
                <a:cubicBezTo>
                  <a:pt x="46301" y="792465"/>
                  <a:pt x="30335" y="768903"/>
                  <a:pt x="32555" y="752419"/>
                </a:cubicBezTo>
                <a:cubicBezTo>
                  <a:pt x="34776" y="735936"/>
                  <a:pt x="25365" y="722728"/>
                  <a:pt x="6122" y="702864"/>
                </a:cubicBezTo>
                <a:cubicBezTo>
                  <a:pt x="-22320" y="673595"/>
                  <a:pt x="57720" y="678033"/>
                  <a:pt x="55076" y="679829"/>
                </a:cubicBezTo>
                <a:cubicBezTo>
                  <a:pt x="61632" y="675391"/>
                  <a:pt x="55076" y="656161"/>
                  <a:pt x="40274" y="656161"/>
                </a:cubicBezTo>
                <a:cubicBezTo>
                  <a:pt x="15215" y="656161"/>
                  <a:pt x="29172" y="647391"/>
                  <a:pt x="24308" y="636402"/>
                </a:cubicBezTo>
                <a:cubicBezTo>
                  <a:pt x="15532" y="616643"/>
                  <a:pt x="39111" y="617172"/>
                  <a:pt x="53490" y="625414"/>
                </a:cubicBezTo>
                <a:cubicBezTo>
                  <a:pt x="67764" y="633655"/>
                  <a:pt x="74743" y="641263"/>
                  <a:pt x="81509" y="635346"/>
                </a:cubicBezTo>
                <a:cubicBezTo>
                  <a:pt x="103291" y="616115"/>
                  <a:pt x="36996" y="606711"/>
                  <a:pt x="27586" y="597413"/>
                </a:cubicBezTo>
                <a:cubicBezTo>
                  <a:pt x="18281" y="588115"/>
                  <a:pt x="16061" y="608402"/>
                  <a:pt x="6651" y="596357"/>
                </a:cubicBezTo>
                <a:cubicBezTo>
                  <a:pt x="-5086" y="581247"/>
                  <a:pt x="7285" y="566876"/>
                  <a:pt x="4959" y="560115"/>
                </a:cubicBezTo>
                <a:cubicBezTo>
                  <a:pt x="-1491" y="540990"/>
                  <a:pt x="39639" y="539193"/>
                  <a:pt x="68927" y="527887"/>
                </a:cubicBezTo>
                <a:cubicBezTo>
                  <a:pt x="89968" y="519752"/>
                  <a:pt x="104454" y="529790"/>
                  <a:pt x="115450" y="527676"/>
                </a:cubicBezTo>
                <a:cubicBezTo>
                  <a:pt x="126446" y="525457"/>
                  <a:pt x="121477" y="518378"/>
                  <a:pt x="148967" y="514997"/>
                </a:cubicBezTo>
                <a:cubicBezTo>
                  <a:pt x="169479" y="512567"/>
                  <a:pt x="157214" y="508446"/>
                  <a:pt x="168211" y="534755"/>
                </a:cubicBezTo>
                <a:cubicBezTo>
                  <a:pt x="179207" y="561065"/>
                  <a:pt x="189674" y="517744"/>
                  <a:pt x="203420" y="529261"/>
                </a:cubicBezTo>
                <a:cubicBezTo>
                  <a:pt x="217165" y="540778"/>
                  <a:pt x="240320" y="544054"/>
                  <a:pt x="245184" y="523767"/>
                </a:cubicBezTo>
                <a:cubicBezTo>
                  <a:pt x="250154" y="503374"/>
                  <a:pt x="261150" y="508974"/>
                  <a:pt x="283142" y="506226"/>
                </a:cubicBezTo>
                <a:cubicBezTo>
                  <a:pt x="305135" y="503479"/>
                  <a:pt x="305135" y="523767"/>
                  <a:pt x="317823" y="511721"/>
                </a:cubicBezTo>
                <a:cubicBezTo>
                  <a:pt x="330511" y="499675"/>
                  <a:pt x="329348" y="510665"/>
                  <a:pt x="344256" y="518272"/>
                </a:cubicBezTo>
                <a:cubicBezTo>
                  <a:pt x="366988" y="530000"/>
                  <a:pt x="360856" y="544159"/>
                  <a:pt x="359058" y="563390"/>
                </a:cubicBezTo>
                <a:cubicBezTo>
                  <a:pt x="356838" y="587586"/>
                  <a:pt x="392047" y="616749"/>
                  <a:pt x="401986" y="617806"/>
                </a:cubicBezTo>
                <a:cubicBezTo>
                  <a:pt x="425670" y="620447"/>
                  <a:pt x="428419" y="593609"/>
                  <a:pt x="442165" y="594137"/>
                </a:cubicBezTo>
                <a:cubicBezTo>
                  <a:pt x="455910" y="594666"/>
                  <a:pt x="456544" y="586530"/>
                  <a:pt x="466377" y="590334"/>
                </a:cubicBezTo>
                <a:cubicBezTo>
                  <a:pt x="473567" y="593081"/>
                  <a:pt x="463628" y="600794"/>
                  <a:pt x="483929" y="613474"/>
                </a:cubicBezTo>
                <a:cubicBezTo>
                  <a:pt x="492071" y="618545"/>
                  <a:pt x="508142" y="599738"/>
                  <a:pt x="514592" y="607345"/>
                </a:cubicBezTo>
                <a:cubicBezTo>
                  <a:pt x="517447" y="610726"/>
                  <a:pt x="506767" y="615904"/>
                  <a:pt x="515332" y="623406"/>
                </a:cubicBezTo>
                <a:cubicBezTo>
                  <a:pt x="526434" y="633232"/>
                  <a:pt x="540073" y="631965"/>
                  <a:pt x="540073" y="618440"/>
                </a:cubicBezTo>
                <a:cubicBezTo>
                  <a:pt x="540073" y="608719"/>
                  <a:pt x="515332" y="597413"/>
                  <a:pt x="536796" y="594137"/>
                </a:cubicBezTo>
                <a:cubicBezTo>
                  <a:pt x="554347" y="591390"/>
                  <a:pt x="551070" y="617383"/>
                  <a:pt x="602244" y="618968"/>
                </a:cubicBezTo>
                <a:cubicBezTo>
                  <a:pt x="625506" y="619707"/>
                  <a:pt x="618210" y="614002"/>
                  <a:pt x="614298" y="603013"/>
                </a:cubicBezTo>
                <a:cubicBezTo>
                  <a:pt x="610491" y="592024"/>
                  <a:pt x="612077" y="572793"/>
                  <a:pt x="607108" y="569518"/>
                </a:cubicBezTo>
                <a:cubicBezTo>
                  <a:pt x="602139" y="566242"/>
                  <a:pt x="595689" y="557050"/>
                  <a:pt x="606579" y="549125"/>
                </a:cubicBezTo>
                <a:cubicBezTo>
                  <a:pt x="620853" y="538665"/>
                  <a:pt x="614298" y="505170"/>
                  <a:pt x="622545" y="461214"/>
                </a:cubicBezTo>
                <a:cubicBezTo>
                  <a:pt x="630792" y="417259"/>
                  <a:pt x="589028" y="393063"/>
                  <a:pt x="595054" y="373832"/>
                </a:cubicBezTo>
                <a:cubicBezTo>
                  <a:pt x="601081" y="354602"/>
                  <a:pt x="587865" y="356821"/>
                  <a:pt x="597486" y="350164"/>
                </a:cubicBezTo>
                <a:cubicBezTo>
                  <a:pt x="607108" y="343613"/>
                  <a:pt x="597169" y="340866"/>
                  <a:pt x="591671" y="316035"/>
                </a:cubicBezTo>
                <a:cubicBezTo>
                  <a:pt x="586173" y="291310"/>
                  <a:pt x="594949" y="298495"/>
                  <a:pt x="624131" y="316035"/>
                </a:cubicBezTo>
                <a:cubicBezTo>
                  <a:pt x="653313" y="333575"/>
                  <a:pt x="675306" y="324277"/>
                  <a:pt x="686302" y="313288"/>
                </a:cubicBezTo>
                <a:cubicBezTo>
                  <a:pt x="697298" y="302299"/>
                  <a:pt x="723731" y="307794"/>
                  <a:pt x="726480" y="318782"/>
                </a:cubicBezTo>
                <a:cubicBezTo>
                  <a:pt x="732296" y="342239"/>
                  <a:pt x="707237" y="336322"/>
                  <a:pt x="711255" y="350164"/>
                </a:cubicBezTo>
                <a:cubicBezTo>
                  <a:pt x="715273" y="363900"/>
                  <a:pt x="724366" y="389153"/>
                  <a:pt x="719396" y="402361"/>
                </a:cubicBezTo>
                <a:cubicBezTo>
                  <a:pt x="714427" y="415569"/>
                  <a:pt x="717176" y="408383"/>
                  <a:pt x="728701" y="408383"/>
                </a:cubicBezTo>
                <a:cubicBezTo>
                  <a:pt x="740226" y="408383"/>
                  <a:pt x="764967" y="429833"/>
                  <a:pt x="779876" y="434799"/>
                </a:cubicBezTo>
                <a:cubicBezTo>
                  <a:pt x="794784" y="439765"/>
                  <a:pt x="848179" y="436384"/>
                  <a:pt x="863510" y="459524"/>
                </a:cubicBezTo>
                <a:cubicBezTo>
                  <a:pt x="873026" y="473894"/>
                  <a:pt x="901468" y="474422"/>
                  <a:pt x="922404" y="458468"/>
                </a:cubicBezTo>
                <a:cubicBezTo>
                  <a:pt x="943339" y="442513"/>
                  <a:pt x="951586" y="441984"/>
                  <a:pt x="968080" y="441984"/>
                </a:cubicBezTo>
                <a:cubicBezTo>
                  <a:pt x="984575" y="441984"/>
                  <a:pt x="998320" y="440293"/>
                  <a:pt x="973050" y="434271"/>
                </a:cubicBezTo>
                <a:cubicBezTo>
                  <a:pt x="947780" y="428248"/>
                  <a:pt x="953278" y="411448"/>
                  <a:pt x="961525" y="399614"/>
                </a:cubicBezTo>
                <a:cubicBezTo>
                  <a:pt x="975270" y="379855"/>
                  <a:pt x="968080" y="371613"/>
                  <a:pt x="981931" y="367176"/>
                </a:cubicBezTo>
                <a:cubicBezTo>
                  <a:pt x="995677" y="362738"/>
                  <a:pt x="1002866" y="350164"/>
                  <a:pt x="1025387" y="348473"/>
                </a:cubicBezTo>
                <a:cubicBezTo>
                  <a:pt x="1047908" y="346783"/>
                  <a:pt x="1040190" y="323749"/>
                  <a:pt x="1076034" y="324805"/>
                </a:cubicBezTo>
                <a:cubicBezTo>
                  <a:pt x="1111771" y="325861"/>
                  <a:pt x="1145394" y="311597"/>
                  <a:pt x="1164638" y="298918"/>
                </a:cubicBezTo>
                <a:cubicBezTo>
                  <a:pt x="1183881" y="286238"/>
                  <a:pt x="1190542" y="295114"/>
                  <a:pt x="1202067" y="287401"/>
                </a:cubicBezTo>
                <a:cubicBezTo>
                  <a:pt x="1213592" y="279687"/>
                  <a:pt x="1231250" y="270918"/>
                  <a:pt x="1241083" y="261514"/>
                </a:cubicBezTo>
                <a:cubicBezTo>
                  <a:pt x="1251022" y="252215"/>
                  <a:pt x="1269102" y="246721"/>
                  <a:pt x="1260855" y="227385"/>
                </a:cubicBezTo>
                <a:cubicBezTo>
                  <a:pt x="1252608" y="208154"/>
                  <a:pt x="1271851" y="210373"/>
                  <a:pt x="1271851" y="200969"/>
                </a:cubicBezTo>
                <a:cubicBezTo>
                  <a:pt x="1271851" y="191565"/>
                  <a:pt x="1260855" y="187233"/>
                  <a:pt x="1259797" y="177301"/>
                </a:cubicBezTo>
                <a:cubicBezTo>
                  <a:pt x="1255251" y="136409"/>
                  <a:pt x="1267516" y="143172"/>
                  <a:pt x="1268573" y="136621"/>
                </a:cubicBezTo>
                <a:cubicBezTo>
                  <a:pt x="1269630" y="130070"/>
                  <a:pt x="1263075" y="136093"/>
                  <a:pt x="1265824" y="119609"/>
                </a:cubicBezTo>
                <a:cubicBezTo>
                  <a:pt x="1268573" y="103126"/>
                  <a:pt x="1280733" y="104817"/>
                  <a:pt x="1281790" y="55789"/>
                </a:cubicBezTo>
                <a:cubicBezTo>
                  <a:pt x="1282213" y="39200"/>
                  <a:pt x="1297227" y="58008"/>
                  <a:pt x="1308752" y="39835"/>
                </a:cubicBezTo>
                <a:cubicBezTo>
                  <a:pt x="1324083" y="15849"/>
                  <a:pt x="1339626" y="31804"/>
                  <a:pt x="1372615" y="15004"/>
                </a:cubicBezTo>
                <a:cubicBezTo>
                  <a:pt x="1414379" y="-6129"/>
                  <a:pt x="1418291" y="26098"/>
                  <a:pt x="1457201" y="0"/>
                </a:cubicBezTo>
                <a:cubicBezTo>
                  <a:pt x="1496956" y="44272"/>
                  <a:pt x="1427596" y="37298"/>
                  <a:pt x="1485220" y="94145"/>
                </a:cubicBezTo>
                <a:cubicBezTo>
                  <a:pt x="1549717" y="157648"/>
                  <a:pt x="1541047" y="111579"/>
                  <a:pt x="1564414" y="136199"/>
                </a:cubicBezTo>
                <a:cubicBezTo>
                  <a:pt x="1583023" y="155746"/>
                  <a:pt x="1537981" y="164516"/>
                  <a:pt x="1584926" y="189980"/>
                </a:cubicBezTo>
                <a:cubicBezTo>
                  <a:pt x="1638427" y="218931"/>
                  <a:pt x="1617069" y="274298"/>
                  <a:pt x="1672896" y="260351"/>
                </a:cubicBezTo>
                <a:cubicBezTo>
                  <a:pt x="1762875" y="237845"/>
                  <a:pt x="1669936" y="374677"/>
                  <a:pt x="1756954" y="363900"/>
                </a:cubicBezTo>
                <a:cubicBezTo>
                  <a:pt x="1776620" y="361469"/>
                  <a:pt x="1801467" y="322058"/>
                  <a:pt x="1828323" y="332624"/>
                </a:cubicBezTo>
                <a:cubicBezTo>
                  <a:pt x="1850844" y="341394"/>
                  <a:pt x="1803053" y="369394"/>
                  <a:pt x="1829275" y="382497"/>
                </a:cubicBezTo>
                <a:cubicBezTo>
                  <a:pt x="1842914" y="389364"/>
                  <a:pt x="1805802" y="405637"/>
                  <a:pt x="1856554" y="432369"/>
                </a:cubicBezTo>
                <a:cubicBezTo>
                  <a:pt x="1912275" y="461637"/>
                  <a:pt x="1909421" y="519752"/>
                  <a:pt x="2014519" y="521970"/>
                </a:cubicBezTo>
                <a:cubicBezTo>
                  <a:pt x="2014519" y="521970"/>
                  <a:pt x="2073730" y="530424"/>
                  <a:pt x="2091916" y="5361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14756783" y="681773"/>
            <a:ext cx="2730861" cy="4441919"/>
          </a:xfrm>
          <a:custGeom>
            <a:rect b="b" l="l" r="r" t="t"/>
            <a:pathLst>
              <a:path extrusionOk="0" h="2961279" w="1820574">
                <a:moveTo>
                  <a:pt x="1518220" y="2594184"/>
                </a:moveTo>
                <a:cubicBezTo>
                  <a:pt x="1489883" y="2573263"/>
                  <a:pt x="1486606" y="2523496"/>
                  <a:pt x="1512193" y="2496129"/>
                </a:cubicBezTo>
                <a:cubicBezTo>
                  <a:pt x="1630296" y="2369546"/>
                  <a:pt x="1556601" y="2449744"/>
                  <a:pt x="1654298" y="2317455"/>
                </a:cubicBezTo>
                <a:cubicBezTo>
                  <a:pt x="1705049" y="2248669"/>
                  <a:pt x="1679145" y="2174071"/>
                  <a:pt x="1783292" y="1978280"/>
                </a:cubicBezTo>
                <a:cubicBezTo>
                  <a:pt x="1824845" y="1900195"/>
                  <a:pt x="1838908" y="1827923"/>
                  <a:pt x="1787416" y="1770231"/>
                </a:cubicBezTo>
                <a:cubicBezTo>
                  <a:pt x="1711394" y="1685173"/>
                  <a:pt x="1734655" y="1724057"/>
                  <a:pt x="1652606" y="1700917"/>
                </a:cubicBezTo>
                <a:cubicBezTo>
                  <a:pt x="1520123" y="1663513"/>
                  <a:pt x="1603018" y="1581308"/>
                  <a:pt x="1593607" y="1541579"/>
                </a:cubicBezTo>
                <a:cubicBezTo>
                  <a:pt x="1585360" y="1506604"/>
                  <a:pt x="1554486" y="1520974"/>
                  <a:pt x="1523506" y="1481880"/>
                </a:cubicBezTo>
                <a:cubicBezTo>
                  <a:pt x="1492632" y="1442785"/>
                  <a:pt x="1519382" y="1422180"/>
                  <a:pt x="1490518" y="1383086"/>
                </a:cubicBezTo>
                <a:cubicBezTo>
                  <a:pt x="1461653" y="1343991"/>
                  <a:pt x="1453405" y="1385093"/>
                  <a:pt x="1410160" y="1323387"/>
                </a:cubicBezTo>
                <a:cubicBezTo>
                  <a:pt x="1366916" y="1261574"/>
                  <a:pt x="1443995" y="1289997"/>
                  <a:pt x="1422531" y="1247204"/>
                </a:cubicBezTo>
                <a:cubicBezTo>
                  <a:pt x="1410160" y="1222479"/>
                  <a:pt x="1381295" y="1255446"/>
                  <a:pt x="1356554" y="1195747"/>
                </a:cubicBezTo>
                <a:cubicBezTo>
                  <a:pt x="1328323" y="1127700"/>
                  <a:pt x="1407094" y="1093783"/>
                  <a:pt x="1375057" y="1049511"/>
                </a:cubicBezTo>
                <a:cubicBezTo>
                  <a:pt x="1337522" y="997525"/>
                  <a:pt x="1190130" y="822654"/>
                  <a:pt x="1183364" y="775635"/>
                </a:cubicBezTo>
                <a:cubicBezTo>
                  <a:pt x="1173107" y="703573"/>
                  <a:pt x="1241093" y="668599"/>
                  <a:pt x="1226608" y="619149"/>
                </a:cubicBezTo>
                <a:cubicBezTo>
                  <a:pt x="1212228" y="569699"/>
                  <a:pt x="1203981" y="588296"/>
                  <a:pt x="1166869" y="561458"/>
                </a:cubicBezTo>
                <a:cubicBezTo>
                  <a:pt x="1129757" y="534725"/>
                  <a:pt x="1148366" y="501759"/>
                  <a:pt x="1096768" y="483162"/>
                </a:cubicBezTo>
                <a:cubicBezTo>
                  <a:pt x="1045276" y="464671"/>
                  <a:pt x="1003512" y="373802"/>
                  <a:pt x="1002560" y="339039"/>
                </a:cubicBezTo>
                <a:cubicBezTo>
                  <a:pt x="1000868" y="274480"/>
                  <a:pt x="950222" y="293182"/>
                  <a:pt x="997591" y="237604"/>
                </a:cubicBezTo>
                <a:lnTo>
                  <a:pt x="997591" y="237604"/>
                </a:lnTo>
                <a:cubicBezTo>
                  <a:pt x="991458" y="231898"/>
                  <a:pt x="991670" y="224396"/>
                  <a:pt x="991670" y="218479"/>
                </a:cubicBezTo>
                <a:cubicBezTo>
                  <a:pt x="991670" y="161210"/>
                  <a:pt x="1010173" y="163429"/>
                  <a:pt x="1010173" y="121692"/>
                </a:cubicBezTo>
                <a:cubicBezTo>
                  <a:pt x="1010173" y="77420"/>
                  <a:pt x="948319" y="45510"/>
                  <a:pt x="906131" y="43397"/>
                </a:cubicBezTo>
                <a:cubicBezTo>
                  <a:pt x="863838" y="41283"/>
                  <a:pt x="862887" y="37268"/>
                  <a:pt x="836030" y="13494"/>
                </a:cubicBezTo>
                <a:cubicBezTo>
                  <a:pt x="809280" y="-10174"/>
                  <a:pt x="781473" y="75"/>
                  <a:pt x="757683" y="22793"/>
                </a:cubicBezTo>
                <a:cubicBezTo>
                  <a:pt x="733999" y="45404"/>
                  <a:pt x="739179" y="60937"/>
                  <a:pt x="696886" y="65057"/>
                </a:cubicBezTo>
                <a:cubicBezTo>
                  <a:pt x="654593" y="69178"/>
                  <a:pt x="659774" y="81541"/>
                  <a:pt x="634081" y="126870"/>
                </a:cubicBezTo>
                <a:cubicBezTo>
                  <a:pt x="608282" y="172199"/>
                  <a:pt x="616000" y="176425"/>
                  <a:pt x="619701" y="214358"/>
                </a:cubicBezTo>
                <a:cubicBezTo>
                  <a:pt x="622767" y="246268"/>
                  <a:pt x="622450" y="263702"/>
                  <a:pt x="618644" y="290540"/>
                </a:cubicBezTo>
                <a:cubicBezTo>
                  <a:pt x="612512" y="333756"/>
                  <a:pt x="638205" y="331748"/>
                  <a:pt x="631015" y="352352"/>
                </a:cubicBezTo>
                <a:cubicBezTo>
                  <a:pt x="623824" y="372957"/>
                  <a:pt x="611454" y="372957"/>
                  <a:pt x="593902" y="377077"/>
                </a:cubicBezTo>
                <a:cubicBezTo>
                  <a:pt x="576350" y="381198"/>
                  <a:pt x="567152" y="394617"/>
                  <a:pt x="574341" y="418286"/>
                </a:cubicBezTo>
                <a:cubicBezTo>
                  <a:pt x="581531" y="441954"/>
                  <a:pt x="589779" y="470800"/>
                  <a:pt x="569161" y="475977"/>
                </a:cubicBezTo>
                <a:cubicBezTo>
                  <a:pt x="548543" y="481154"/>
                  <a:pt x="536172" y="465728"/>
                  <a:pt x="522744" y="447131"/>
                </a:cubicBezTo>
                <a:cubicBezTo>
                  <a:pt x="509316" y="428640"/>
                  <a:pt x="491870" y="415221"/>
                  <a:pt x="468186" y="420399"/>
                </a:cubicBezTo>
                <a:cubicBezTo>
                  <a:pt x="444502" y="425576"/>
                  <a:pt x="411513" y="421455"/>
                  <a:pt x="398085" y="428640"/>
                </a:cubicBezTo>
                <a:cubicBezTo>
                  <a:pt x="384656" y="435825"/>
                  <a:pt x="380744" y="457064"/>
                  <a:pt x="364039" y="471856"/>
                </a:cubicBezTo>
                <a:cubicBezTo>
                  <a:pt x="354735" y="480098"/>
                  <a:pt x="337288" y="483162"/>
                  <a:pt x="307366" y="481154"/>
                </a:cubicBezTo>
                <a:cubicBezTo>
                  <a:pt x="277444" y="479041"/>
                  <a:pt x="251750" y="492460"/>
                  <a:pt x="238322" y="486332"/>
                </a:cubicBezTo>
                <a:cubicBezTo>
                  <a:pt x="224894" y="480204"/>
                  <a:pt x="221828" y="467841"/>
                  <a:pt x="216647" y="452309"/>
                </a:cubicBezTo>
                <a:cubicBezTo>
                  <a:pt x="211466" y="436882"/>
                  <a:pt x="191906" y="418286"/>
                  <a:pt x="170336" y="402859"/>
                </a:cubicBezTo>
                <a:cubicBezTo>
                  <a:pt x="148660" y="387432"/>
                  <a:pt x="124976" y="352352"/>
                  <a:pt x="89979" y="352352"/>
                </a:cubicBezTo>
                <a:cubicBezTo>
                  <a:pt x="70630" y="352352"/>
                  <a:pt x="64392" y="357107"/>
                  <a:pt x="56990" y="367779"/>
                </a:cubicBezTo>
                <a:cubicBezTo>
                  <a:pt x="47686" y="381198"/>
                  <a:pt x="56990" y="412052"/>
                  <a:pt x="46734" y="421350"/>
                </a:cubicBezTo>
                <a:cubicBezTo>
                  <a:pt x="38275" y="428957"/>
                  <a:pt x="17869" y="434558"/>
                  <a:pt x="0" y="440792"/>
                </a:cubicBezTo>
                <a:lnTo>
                  <a:pt x="1375" y="441954"/>
                </a:lnTo>
                <a:cubicBezTo>
                  <a:pt x="31297" y="475977"/>
                  <a:pt x="64180" y="518136"/>
                  <a:pt x="132272" y="542861"/>
                </a:cubicBezTo>
                <a:cubicBezTo>
                  <a:pt x="200258" y="567586"/>
                  <a:pt x="264121" y="540854"/>
                  <a:pt x="317728" y="577835"/>
                </a:cubicBezTo>
                <a:cubicBezTo>
                  <a:pt x="371334" y="614923"/>
                  <a:pt x="399142" y="643768"/>
                  <a:pt x="410455" y="690048"/>
                </a:cubicBezTo>
                <a:cubicBezTo>
                  <a:pt x="421769" y="736434"/>
                  <a:pt x="413522" y="749747"/>
                  <a:pt x="442387" y="777536"/>
                </a:cubicBezTo>
                <a:cubicBezTo>
                  <a:pt x="471252" y="805326"/>
                  <a:pt x="457824" y="812511"/>
                  <a:pt x="480556" y="875380"/>
                </a:cubicBezTo>
                <a:cubicBezTo>
                  <a:pt x="503183" y="938143"/>
                  <a:pt x="509422" y="955683"/>
                  <a:pt x="528982" y="977343"/>
                </a:cubicBezTo>
                <a:cubicBezTo>
                  <a:pt x="548543" y="999004"/>
                  <a:pt x="544419" y="1010310"/>
                  <a:pt x="542411" y="1046341"/>
                </a:cubicBezTo>
                <a:cubicBezTo>
                  <a:pt x="540296" y="1082371"/>
                  <a:pt x="524436" y="1147142"/>
                  <a:pt x="616318" y="1236744"/>
                </a:cubicBezTo>
                <a:lnTo>
                  <a:pt x="618433" y="1238540"/>
                </a:lnTo>
                <a:cubicBezTo>
                  <a:pt x="629851" y="1234525"/>
                  <a:pt x="642751" y="1234419"/>
                  <a:pt x="657977" y="1242978"/>
                </a:cubicBezTo>
                <a:cubicBezTo>
                  <a:pt x="712958" y="1273725"/>
                  <a:pt x="693185" y="1236427"/>
                  <a:pt x="749329" y="1270450"/>
                </a:cubicBezTo>
                <a:cubicBezTo>
                  <a:pt x="805474" y="1304579"/>
                  <a:pt x="781261" y="1363855"/>
                  <a:pt x="810972" y="1388686"/>
                </a:cubicBezTo>
                <a:cubicBezTo>
                  <a:pt x="840683" y="1413410"/>
                  <a:pt x="787816" y="1436550"/>
                  <a:pt x="813192" y="1455781"/>
                </a:cubicBezTo>
                <a:cubicBezTo>
                  <a:pt x="838463" y="1475011"/>
                  <a:pt x="831907" y="1487163"/>
                  <a:pt x="769207" y="1488219"/>
                </a:cubicBezTo>
                <a:cubicBezTo>
                  <a:pt x="706508" y="1489276"/>
                  <a:pt x="743937" y="1524461"/>
                  <a:pt x="718561" y="1544854"/>
                </a:cubicBezTo>
                <a:cubicBezTo>
                  <a:pt x="693291" y="1565247"/>
                  <a:pt x="702384" y="1595995"/>
                  <a:pt x="693291" y="1614697"/>
                </a:cubicBezTo>
                <a:cubicBezTo>
                  <a:pt x="684198" y="1633399"/>
                  <a:pt x="636090" y="1652101"/>
                  <a:pt x="636618" y="1692253"/>
                </a:cubicBezTo>
                <a:cubicBezTo>
                  <a:pt x="637147" y="1732404"/>
                  <a:pt x="589884" y="1755439"/>
                  <a:pt x="597603" y="1781854"/>
                </a:cubicBezTo>
                <a:cubicBezTo>
                  <a:pt x="608810" y="1820421"/>
                  <a:pt x="563980" y="1806685"/>
                  <a:pt x="548120" y="1858776"/>
                </a:cubicBezTo>
                <a:cubicBezTo>
                  <a:pt x="543362" y="1874414"/>
                  <a:pt x="506144" y="1851380"/>
                  <a:pt x="507413" y="1918158"/>
                </a:cubicBezTo>
                <a:cubicBezTo>
                  <a:pt x="507941" y="1943517"/>
                  <a:pt x="510267" y="1999095"/>
                  <a:pt x="482143" y="2027095"/>
                </a:cubicBezTo>
                <a:cubicBezTo>
                  <a:pt x="463428" y="2045692"/>
                  <a:pt x="495359" y="1991804"/>
                  <a:pt x="472204" y="1975321"/>
                </a:cubicBezTo>
                <a:cubicBezTo>
                  <a:pt x="454546" y="1962747"/>
                  <a:pt x="462899" y="2022552"/>
                  <a:pt x="432025" y="2014310"/>
                </a:cubicBezTo>
                <a:cubicBezTo>
                  <a:pt x="401257" y="2006069"/>
                  <a:pt x="400516" y="2015156"/>
                  <a:pt x="415002" y="2055519"/>
                </a:cubicBezTo>
                <a:cubicBezTo>
                  <a:pt x="425998" y="2086266"/>
                  <a:pt x="386349" y="2146177"/>
                  <a:pt x="368797" y="2180834"/>
                </a:cubicBezTo>
                <a:cubicBezTo>
                  <a:pt x="351245" y="2215491"/>
                  <a:pt x="407283" y="2259975"/>
                  <a:pt x="410561" y="2284171"/>
                </a:cubicBezTo>
                <a:cubicBezTo>
                  <a:pt x="418068" y="2339010"/>
                  <a:pt x="430016" y="2376626"/>
                  <a:pt x="449788" y="2420581"/>
                </a:cubicBezTo>
                <a:cubicBezTo>
                  <a:pt x="471252" y="2468235"/>
                  <a:pt x="500434" y="2467284"/>
                  <a:pt x="510902" y="2487571"/>
                </a:cubicBezTo>
                <a:cubicBezTo>
                  <a:pt x="529088" y="2522862"/>
                  <a:pt x="463005" y="2466861"/>
                  <a:pt x="485949" y="2511662"/>
                </a:cubicBezTo>
                <a:cubicBezTo>
                  <a:pt x="502866" y="2544734"/>
                  <a:pt x="464591" y="2536175"/>
                  <a:pt x="491976" y="2597459"/>
                </a:cubicBezTo>
                <a:cubicBezTo>
                  <a:pt x="524964" y="2671106"/>
                  <a:pt x="451269" y="2611724"/>
                  <a:pt x="489544" y="2676283"/>
                </a:cubicBezTo>
                <a:cubicBezTo>
                  <a:pt x="518409" y="2717280"/>
                  <a:pt x="494196" y="2714004"/>
                  <a:pt x="506249" y="2729325"/>
                </a:cubicBezTo>
                <a:cubicBezTo>
                  <a:pt x="518303" y="2744752"/>
                  <a:pt x="536701" y="2732601"/>
                  <a:pt x="535960" y="2751303"/>
                </a:cubicBezTo>
                <a:cubicBezTo>
                  <a:pt x="534903" y="2779938"/>
                  <a:pt x="563451" y="2752360"/>
                  <a:pt x="579946" y="2754578"/>
                </a:cubicBezTo>
                <a:cubicBezTo>
                  <a:pt x="596440" y="2756798"/>
                  <a:pt x="589990" y="2771484"/>
                  <a:pt x="606379" y="2768843"/>
                </a:cubicBezTo>
                <a:cubicBezTo>
                  <a:pt x="640530" y="2763349"/>
                  <a:pt x="650363" y="2785855"/>
                  <a:pt x="671299" y="2786383"/>
                </a:cubicBezTo>
                <a:cubicBezTo>
                  <a:pt x="692234" y="2786911"/>
                  <a:pt x="717187" y="2787228"/>
                  <a:pt x="705451" y="2812164"/>
                </a:cubicBezTo>
                <a:cubicBezTo>
                  <a:pt x="691176" y="2842384"/>
                  <a:pt x="723002" y="2842384"/>
                  <a:pt x="709891" y="2858867"/>
                </a:cubicBezTo>
                <a:cubicBezTo>
                  <a:pt x="696675" y="2875350"/>
                  <a:pt x="717609" y="2884120"/>
                  <a:pt x="715918" y="2894052"/>
                </a:cubicBezTo>
                <a:cubicBezTo>
                  <a:pt x="714227" y="2903985"/>
                  <a:pt x="735161" y="2914974"/>
                  <a:pt x="744572" y="2896271"/>
                </a:cubicBezTo>
                <a:cubicBezTo>
                  <a:pt x="753876" y="2877569"/>
                  <a:pt x="760538" y="2908317"/>
                  <a:pt x="757788" y="2874294"/>
                </a:cubicBezTo>
                <a:cubicBezTo>
                  <a:pt x="755039" y="2840165"/>
                  <a:pt x="775128" y="2851048"/>
                  <a:pt x="781473" y="2860029"/>
                </a:cubicBezTo>
                <a:cubicBezTo>
                  <a:pt x="794689" y="2878731"/>
                  <a:pt x="825563" y="2872075"/>
                  <a:pt x="824929" y="2890249"/>
                </a:cubicBezTo>
                <a:cubicBezTo>
                  <a:pt x="824400" y="2908423"/>
                  <a:pt x="825457" y="2912755"/>
                  <a:pt x="808963" y="2934732"/>
                </a:cubicBezTo>
                <a:cubicBezTo>
                  <a:pt x="792469" y="2956710"/>
                  <a:pt x="794689" y="2966642"/>
                  <a:pt x="810021" y="2958401"/>
                </a:cubicBezTo>
                <a:cubicBezTo>
                  <a:pt x="825457" y="2950159"/>
                  <a:pt x="828206" y="2935895"/>
                  <a:pt x="850199" y="2929238"/>
                </a:cubicBezTo>
                <a:cubicBezTo>
                  <a:pt x="872192" y="2922687"/>
                  <a:pt x="917868" y="2863305"/>
                  <a:pt x="960795" y="2857810"/>
                </a:cubicBezTo>
                <a:cubicBezTo>
                  <a:pt x="1003723" y="2852316"/>
                  <a:pt x="980144" y="2870279"/>
                  <a:pt x="1013662" y="2865524"/>
                </a:cubicBezTo>
                <a:cubicBezTo>
                  <a:pt x="1029099" y="2863305"/>
                  <a:pt x="1009221" y="2818293"/>
                  <a:pt x="1064308" y="2802338"/>
                </a:cubicBezTo>
                <a:cubicBezTo>
                  <a:pt x="1106707" y="2790081"/>
                  <a:pt x="1123942" y="2760707"/>
                  <a:pt x="1142445" y="2757854"/>
                </a:cubicBezTo>
                <a:cubicBezTo>
                  <a:pt x="1177654" y="2752360"/>
                  <a:pt x="1177654" y="2732601"/>
                  <a:pt x="1197955" y="2733129"/>
                </a:cubicBezTo>
                <a:cubicBezTo>
                  <a:pt x="1218361" y="2733658"/>
                  <a:pt x="1239190" y="2735876"/>
                  <a:pt x="1207894" y="2674276"/>
                </a:cubicBezTo>
                <a:cubicBezTo>
                  <a:pt x="1267844" y="2717174"/>
                  <a:pt x="1262874" y="2673747"/>
                  <a:pt x="1270064" y="2684208"/>
                </a:cubicBezTo>
                <a:cubicBezTo>
                  <a:pt x="1277254" y="2694668"/>
                  <a:pt x="1276620" y="2703967"/>
                  <a:pt x="1300833" y="2678185"/>
                </a:cubicBezTo>
                <a:cubicBezTo>
                  <a:pt x="1325045" y="2652298"/>
                  <a:pt x="1333821" y="2674381"/>
                  <a:pt x="1363004" y="2636448"/>
                </a:cubicBezTo>
                <a:cubicBezTo>
                  <a:pt x="1392186" y="2598516"/>
                  <a:pt x="1414178" y="2651241"/>
                  <a:pt x="1444418" y="2621022"/>
                </a:cubicBezTo>
                <a:cubicBezTo>
                  <a:pt x="1474658" y="2590802"/>
                  <a:pt x="1492209" y="2620705"/>
                  <a:pt x="1518220" y="2593867"/>
                </a:cubicBezTo>
                <a:lnTo>
                  <a:pt x="1518220" y="25938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99" name="Google Shape;299;p7"/>
          <p:cNvGrpSpPr/>
          <p:nvPr/>
        </p:nvGrpSpPr>
        <p:grpSpPr>
          <a:xfrm>
            <a:off x="12530531" y="6216410"/>
            <a:ext cx="1153740" cy="1491608"/>
            <a:chOff x="8353687" y="4144273"/>
            <a:chExt cx="769160" cy="994405"/>
          </a:xfrm>
        </p:grpSpPr>
        <p:sp>
          <p:nvSpPr>
            <p:cNvPr id="300" name="Google Shape;300;p7"/>
            <p:cNvSpPr/>
            <p:nvPr/>
          </p:nvSpPr>
          <p:spPr>
            <a:xfrm>
              <a:off x="8832765" y="5078713"/>
              <a:ext cx="64668" cy="59965"/>
            </a:xfrm>
            <a:custGeom>
              <a:rect b="b" l="l" r="r" t="t"/>
              <a:pathLst>
                <a:path extrusionOk="0" h="59965" w="64668">
                  <a:moveTo>
                    <a:pt x="1262" y="29760"/>
                  </a:moveTo>
                  <a:cubicBezTo>
                    <a:pt x="-2967" y="19617"/>
                    <a:pt x="4011" y="5670"/>
                    <a:pt x="13632" y="2077"/>
                  </a:cubicBezTo>
                  <a:cubicBezTo>
                    <a:pt x="30550" y="-4368"/>
                    <a:pt x="35414" y="5353"/>
                    <a:pt x="47361" y="15285"/>
                  </a:cubicBezTo>
                  <a:cubicBezTo>
                    <a:pt x="57512" y="23738"/>
                    <a:pt x="71257" y="49097"/>
                    <a:pt x="61107" y="57550"/>
                  </a:cubicBezTo>
                  <a:cubicBezTo>
                    <a:pt x="52331" y="64946"/>
                    <a:pt x="37317" y="53746"/>
                    <a:pt x="25686" y="45610"/>
                  </a:cubicBezTo>
                  <a:cubicBezTo>
                    <a:pt x="23043" y="43814"/>
                    <a:pt x="18496" y="45821"/>
                    <a:pt x="15219" y="44659"/>
                  </a:cubicBezTo>
                  <a:cubicBezTo>
                    <a:pt x="8346" y="42334"/>
                    <a:pt x="3799" y="35572"/>
                    <a:pt x="1368" y="29866"/>
                  </a:cubicBezTo>
                  <a:close/>
                </a:path>
              </a:pathLst>
            </a:custGeom>
            <a:solidFill>
              <a:srgbClr val="5BC5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301" name="Google Shape;301;p7"/>
            <p:cNvGrpSpPr/>
            <p:nvPr/>
          </p:nvGrpSpPr>
          <p:grpSpPr>
            <a:xfrm>
              <a:off x="8353687" y="4144273"/>
              <a:ext cx="769160" cy="949133"/>
              <a:chOff x="8353687" y="4144273"/>
              <a:chExt cx="769160" cy="949133"/>
            </a:xfrm>
          </p:grpSpPr>
          <p:sp>
            <p:nvSpPr>
              <p:cNvPr id="302" name="Google Shape;302;p7"/>
              <p:cNvSpPr/>
              <p:nvPr/>
            </p:nvSpPr>
            <p:spPr>
              <a:xfrm>
                <a:off x="8353687" y="4344662"/>
                <a:ext cx="490266" cy="671132"/>
              </a:xfrm>
              <a:custGeom>
                <a:rect b="b" l="l" r="r" t="t"/>
                <a:pathLst>
                  <a:path extrusionOk="0" h="671132" w="490266">
                    <a:moveTo>
                      <a:pt x="260204" y="669455"/>
                    </a:moveTo>
                    <a:cubicBezTo>
                      <a:pt x="206492" y="673048"/>
                      <a:pt x="144215" y="661742"/>
                      <a:pt x="92723" y="649168"/>
                    </a:cubicBezTo>
                    <a:cubicBezTo>
                      <a:pt x="90397" y="631100"/>
                      <a:pt x="92195" y="617364"/>
                      <a:pt x="95790" y="599401"/>
                    </a:cubicBezTo>
                    <a:cubicBezTo>
                      <a:pt x="100442" y="575627"/>
                      <a:pt x="89023" y="553544"/>
                      <a:pt x="88388" y="529559"/>
                    </a:cubicBezTo>
                    <a:cubicBezTo>
                      <a:pt x="88071" y="519098"/>
                      <a:pt x="85322" y="502932"/>
                      <a:pt x="74220" y="503143"/>
                    </a:cubicBezTo>
                    <a:cubicBezTo>
                      <a:pt x="60686" y="503460"/>
                      <a:pt x="50007" y="497649"/>
                      <a:pt x="44615" y="484335"/>
                    </a:cubicBezTo>
                    <a:cubicBezTo>
                      <a:pt x="39328" y="471339"/>
                      <a:pt x="26006" y="464154"/>
                      <a:pt x="23257" y="447776"/>
                    </a:cubicBezTo>
                    <a:cubicBezTo>
                      <a:pt x="22834" y="445452"/>
                      <a:pt x="13424" y="444923"/>
                      <a:pt x="12789" y="439218"/>
                    </a:cubicBezTo>
                    <a:cubicBezTo>
                      <a:pt x="10675" y="419353"/>
                      <a:pt x="10463" y="399489"/>
                      <a:pt x="12049" y="379519"/>
                    </a:cubicBezTo>
                    <a:cubicBezTo>
                      <a:pt x="27381" y="379941"/>
                      <a:pt x="55082" y="367368"/>
                      <a:pt x="42923" y="349511"/>
                    </a:cubicBezTo>
                    <a:cubicBezTo>
                      <a:pt x="38694" y="343171"/>
                      <a:pt x="32879" y="306400"/>
                      <a:pt x="23891" y="300166"/>
                    </a:cubicBezTo>
                    <a:cubicBezTo>
                      <a:pt x="15750" y="294566"/>
                      <a:pt x="-2119" y="297525"/>
                      <a:pt x="207" y="283578"/>
                    </a:cubicBezTo>
                    <a:cubicBezTo>
                      <a:pt x="3802" y="262868"/>
                      <a:pt x="6974" y="251139"/>
                      <a:pt x="3802" y="228633"/>
                    </a:cubicBezTo>
                    <a:cubicBezTo>
                      <a:pt x="1053" y="208980"/>
                      <a:pt x="23574" y="232965"/>
                      <a:pt x="29495" y="231381"/>
                    </a:cubicBezTo>
                    <a:cubicBezTo>
                      <a:pt x="30975" y="230958"/>
                      <a:pt x="33513" y="231486"/>
                      <a:pt x="34147" y="229478"/>
                    </a:cubicBezTo>
                    <a:cubicBezTo>
                      <a:pt x="38482" y="215003"/>
                      <a:pt x="14692" y="212044"/>
                      <a:pt x="11626" y="200844"/>
                    </a:cubicBezTo>
                    <a:cubicBezTo>
                      <a:pt x="10780" y="197674"/>
                      <a:pt x="14692" y="191229"/>
                      <a:pt x="12789" y="190595"/>
                    </a:cubicBezTo>
                    <a:cubicBezTo>
                      <a:pt x="-10683" y="182987"/>
                      <a:pt x="10357" y="144209"/>
                      <a:pt x="9617" y="122865"/>
                    </a:cubicBezTo>
                    <a:cubicBezTo>
                      <a:pt x="23680" y="122548"/>
                      <a:pt x="39117" y="133009"/>
                      <a:pt x="37002" y="147379"/>
                    </a:cubicBezTo>
                    <a:cubicBezTo>
                      <a:pt x="36156" y="153402"/>
                      <a:pt x="50324" y="146745"/>
                      <a:pt x="54025" y="147168"/>
                    </a:cubicBezTo>
                    <a:cubicBezTo>
                      <a:pt x="62801" y="148224"/>
                      <a:pt x="85322" y="168512"/>
                      <a:pt x="81727" y="169145"/>
                    </a:cubicBezTo>
                    <a:cubicBezTo>
                      <a:pt x="87543" y="180663"/>
                      <a:pt x="100865" y="184150"/>
                      <a:pt x="111227" y="181191"/>
                    </a:cubicBezTo>
                    <a:cubicBezTo>
                      <a:pt x="117359" y="179500"/>
                      <a:pt x="119791" y="161432"/>
                      <a:pt x="117465" y="157206"/>
                    </a:cubicBezTo>
                    <a:cubicBezTo>
                      <a:pt x="97587" y="122232"/>
                      <a:pt x="115245" y="139877"/>
                      <a:pt x="119051" y="130368"/>
                    </a:cubicBezTo>
                    <a:cubicBezTo>
                      <a:pt x="130681" y="101733"/>
                      <a:pt x="137449" y="120013"/>
                      <a:pt x="137660" y="115047"/>
                    </a:cubicBezTo>
                    <a:cubicBezTo>
                      <a:pt x="138188" y="104797"/>
                      <a:pt x="142206" y="97507"/>
                      <a:pt x="137660" y="96028"/>
                    </a:cubicBezTo>
                    <a:cubicBezTo>
                      <a:pt x="145907" y="81446"/>
                      <a:pt x="169168" y="79227"/>
                      <a:pt x="176993" y="80389"/>
                    </a:cubicBezTo>
                    <a:cubicBezTo>
                      <a:pt x="186826" y="81869"/>
                      <a:pt x="190949" y="101733"/>
                      <a:pt x="185874" y="109763"/>
                    </a:cubicBezTo>
                    <a:cubicBezTo>
                      <a:pt x="181856" y="116103"/>
                      <a:pt x="177838" y="120964"/>
                      <a:pt x="175512" y="126247"/>
                    </a:cubicBezTo>
                    <a:cubicBezTo>
                      <a:pt x="172446" y="133326"/>
                      <a:pt x="171706" y="152345"/>
                      <a:pt x="173292" y="150655"/>
                    </a:cubicBezTo>
                    <a:cubicBezTo>
                      <a:pt x="179847" y="143258"/>
                      <a:pt x="182914" y="132903"/>
                      <a:pt x="188200" y="128254"/>
                    </a:cubicBezTo>
                    <a:cubicBezTo>
                      <a:pt x="206069" y="112194"/>
                      <a:pt x="197188" y="144949"/>
                      <a:pt x="206175" y="154881"/>
                    </a:cubicBezTo>
                    <a:cubicBezTo>
                      <a:pt x="211250" y="160481"/>
                      <a:pt x="221189" y="162278"/>
                      <a:pt x="229859" y="159213"/>
                    </a:cubicBezTo>
                    <a:cubicBezTo>
                      <a:pt x="222881" y="158474"/>
                      <a:pt x="214951" y="151077"/>
                      <a:pt x="216325" y="146851"/>
                    </a:cubicBezTo>
                    <a:cubicBezTo>
                      <a:pt x="220554" y="134171"/>
                      <a:pt x="225524" y="114307"/>
                      <a:pt x="210827" y="108284"/>
                    </a:cubicBezTo>
                    <a:cubicBezTo>
                      <a:pt x="204695" y="105748"/>
                      <a:pt x="198774" y="111982"/>
                      <a:pt x="192324" y="113462"/>
                    </a:cubicBezTo>
                    <a:cubicBezTo>
                      <a:pt x="206598" y="103107"/>
                      <a:pt x="201628" y="86835"/>
                      <a:pt x="193381" y="72993"/>
                    </a:cubicBezTo>
                    <a:cubicBezTo>
                      <a:pt x="192535" y="71514"/>
                      <a:pt x="200677" y="69612"/>
                      <a:pt x="200571" y="67816"/>
                    </a:cubicBezTo>
                    <a:cubicBezTo>
                      <a:pt x="200148" y="55559"/>
                      <a:pt x="178684" y="48691"/>
                      <a:pt x="196342" y="39921"/>
                    </a:cubicBezTo>
                    <a:cubicBezTo>
                      <a:pt x="200254" y="38019"/>
                      <a:pt x="206915" y="37174"/>
                      <a:pt x="209770" y="33687"/>
                    </a:cubicBezTo>
                    <a:cubicBezTo>
                      <a:pt x="221083" y="19845"/>
                      <a:pt x="236097" y="10652"/>
                      <a:pt x="253543" y="15090"/>
                    </a:cubicBezTo>
                    <a:cubicBezTo>
                      <a:pt x="257667" y="16147"/>
                      <a:pt x="269615" y="29143"/>
                      <a:pt x="271624" y="27347"/>
                    </a:cubicBezTo>
                    <a:cubicBezTo>
                      <a:pt x="279342" y="20057"/>
                      <a:pt x="286109" y="6532"/>
                      <a:pt x="295731" y="2939"/>
                    </a:cubicBezTo>
                    <a:cubicBezTo>
                      <a:pt x="304506" y="-336"/>
                      <a:pt x="314340" y="7905"/>
                      <a:pt x="323538" y="2094"/>
                    </a:cubicBezTo>
                    <a:cubicBezTo>
                      <a:pt x="323116" y="1671"/>
                      <a:pt x="333583" y="-1816"/>
                      <a:pt x="338552" y="1249"/>
                    </a:cubicBezTo>
                    <a:cubicBezTo>
                      <a:pt x="351875" y="9490"/>
                      <a:pt x="363400" y="20373"/>
                      <a:pt x="378625" y="23120"/>
                    </a:cubicBezTo>
                    <a:lnTo>
                      <a:pt x="385392" y="25551"/>
                    </a:lnTo>
                    <a:lnTo>
                      <a:pt x="382960" y="29883"/>
                    </a:lnTo>
                    <a:cubicBezTo>
                      <a:pt x="382326" y="33264"/>
                      <a:pt x="377357" y="38653"/>
                      <a:pt x="376511" y="42034"/>
                    </a:cubicBezTo>
                    <a:cubicBezTo>
                      <a:pt x="375876" y="44676"/>
                      <a:pt x="376616" y="48057"/>
                      <a:pt x="376722" y="50804"/>
                    </a:cubicBezTo>
                    <a:cubicBezTo>
                      <a:pt x="376828" y="63272"/>
                      <a:pt x="380846" y="73099"/>
                      <a:pt x="382960" y="85673"/>
                    </a:cubicBezTo>
                    <a:cubicBezTo>
                      <a:pt x="372704" y="85039"/>
                      <a:pt x="354412" y="77959"/>
                      <a:pt x="354941" y="91801"/>
                    </a:cubicBezTo>
                    <a:cubicBezTo>
                      <a:pt x="355153" y="97401"/>
                      <a:pt x="369955" y="97295"/>
                      <a:pt x="373339" y="106699"/>
                    </a:cubicBezTo>
                    <a:cubicBezTo>
                      <a:pt x="374713" y="110397"/>
                      <a:pt x="386661" y="106065"/>
                      <a:pt x="391208" y="113567"/>
                    </a:cubicBezTo>
                    <a:cubicBezTo>
                      <a:pt x="396706" y="122548"/>
                      <a:pt x="388881" y="131636"/>
                      <a:pt x="392476" y="138715"/>
                    </a:cubicBezTo>
                    <a:cubicBezTo>
                      <a:pt x="404318" y="161644"/>
                      <a:pt x="431386" y="151817"/>
                      <a:pt x="453061" y="152134"/>
                    </a:cubicBezTo>
                    <a:cubicBezTo>
                      <a:pt x="467124" y="152345"/>
                      <a:pt x="476534" y="166187"/>
                      <a:pt x="485521" y="177070"/>
                    </a:cubicBezTo>
                    <a:cubicBezTo>
                      <a:pt x="490596" y="183199"/>
                      <a:pt x="492817" y="197357"/>
                      <a:pt x="485944" y="201161"/>
                    </a:cubicBezTo>
                    <a:cubicBezTo>
                      <a:pt x="475371" y="207078"/>
                      <a:pt x="482032" y="220920"/>
                      <a:pt x="478120" y="232120"/>
                    </a:cubicBezTo>
                    <a:cubicBezTo>
                      <a:pt x="474737" y="241841"/>
                      <a:pt x="466278" y="237086"/>
                      <a:pt x="460568" y="241630"/>
                    </a:cubicBezTo>
                    <a:cubicBezTo>
                      <a:pt x="452321" y="248286"/>
                      <a:pt x="462366" y="260966"/>
                      <a:pt x="459405" y="269947"/>
                    </a:cubicBezTo>
                    <a:cubicBezTo>
                      <a:pt x="454965" y="283578"/>
                      <a:pt x="434029" y="277132"/>
                      <a:pt x="427368" y="283683"/>
                    </a:cubicBezTo>
                    <a:cubicBezTo>
                      <a:pt x="420072" y="290868"/>
                      <a:pt x="399138" y="284634"/>
                      <a:pt x="394591" y="278400"/>
                    </a:cubicBezTo>
                    <a:cubicBezTo>
                      <a:pt x="388881" y="270581"/>
                      <a:pt x="387824" y="263290"/>
                      <a:pt x="385181" y="254098"/>
                    </a:cubicBezTo>
                    <a:cubicBezTo>
                      <a:pt x="384018" y="249871"/>
                      <a:pt x="378731" y="247969"/>
                      <a:pt x="375453" y="244588"/>
                    </a:cubicBezTo>
                    <a:cubicBezTo>
                      <a:pt x="365620" y="266777"/>
                      <a:pt x="379683" y="292559"/>
                      <a:pt x="372281" y="315487"/>
                    </a:cubicBezTo>
                    <a:cubicBezTo>
                      <a:pt x="369955" y="322567"/>
                      <a:pt x="359171" y="324891"/>
                      <a:pt x="359065" y="332393"/>
                    </a:cubicBezTo>
                    <a:cubicBezTo>
                      <a:pt x="359065" y="337360"/>
                      <a:pt x="368792" y="340001"/>
                      <a:pt x="368792" y="346869"/>
                    </a:cubicBezTo>
                    <a:cubicBezTo>
                      <a:pt x="368792" y="350039"/>
                      <a:pt x="368052" y="354371"/>
                      <a:pt x="364880" y="355745"/>
                    </a:cubicBezTo>
                    <a:cubicBezTo>
                      <a:pt x="352615" y="361345"/>
                      <a:pt x="327345" y="361028"/>
                      <a:pt x="329777" y="374341"/>
                    </a:cubicBezTo>
                    <a:cubicBezTo>
                      <a:pt x="330940" y="380787"/>
                      <a:pt x="347645" y="384802"/>
                      <a:pt x="342993" y="393677"/>
                    </a:cubicBezTo>
                    <a:cubicBezTo>
                      <a:pt x="340561" y="398326"/>
                      <a:pt x="339821" y="403927"/>
                      <a:pt x="339293" y="407942"/>
                    </a:cubicBezTo>
                    <a:cubicBezTo>
                      <a:pt x="338870" y="411534"/>
                      <a:pt x="344897" y="415232"/>
                      <a:pt x="348068" y="419459"/>
                    </a:cubicBezTo>
                    <a:cubicBezTo>
                      <a:pt x="349126" y="420833"/>
                      <a:pt x="349126" y="423897"/>
                      <a:pt x="348068" y="425059"/>
                    </a:cubicBezTo>
                    <a:cubicBezTo>
                      <a:pt x="343205" y="430448"/>
                      <a:pt x="334852" y="425799"/>
                      <a:pt x="330305" y="427067"/>
                    </a:cubicBezTo>
                    <a:cubicBezTo>
                      <a:pt x="316348" y="430870"/>
                      <a:pt x="304189" y="426116"/>
                      <a:pt x="291607" y="422312"/>
                    </a:cubicBezTo>
                    <a:cubicBezTo>
                      <a:pt x="298268" y="432244"/>
                      <a:pt x="311062" y="440274"/>
                      <a:pt x="305035" y="453271"/>
                    </a:cubicBezTo>
                    <a:cubicBezTo>
                      <a:pt x="316454" y="452214"/>
                      <a:pt x="325336" y="459822"/>
                      <a:pt x="335803" y="457920"/>
                    </a:cubicBezTo>
                    <a:cubicBezTo>
                      <a:pt x="343522" y="456546"/>
                      <a:pt x="350077" y="450207"/>
                      <a:pt x="349126" y="439746"/>
                    </a:cubicBezTo>
                    <a:cubicBezTo>
                      <a:pt x="348809" y="436682"/>
                      <a:pt x="355998" y="434040"/>
                      <a:pt x="357796" y="433829"/>
                    </a:cubicBezTo>
                    <a:cubicBezTo>
                      <a:pt x="376511" y="430976"/>
                      <a:pt x="393428" y="444923"/>
                      <a:pt x="405270" y="458765"/>
                    </a:cubicBezTo>
                    <a:cubicBezTo>
                      <a:pt x="411297" y="465739"/>
                      <a:pt x="419121" y="441965"/>
                      <a:pt x="424725" y="433089"/>
                    </a:cubicBezTo>
                    <a:cubicBezTo>
                      <a:pt x="425994" y="431082"/>
                      <a:pt x="432443" y="430025"/>
                      <a:pt x="433606" y="433829"/>
                    </a:cubicBezTo>
                    <a:cubicBezTo>
                      <a:pt x="438364" y="449784"/>
                      <a:pt x="449255" y="455701"/>
                      <a:pt x="459511" y="467218"/>
                    </a:cubicBezTo>
                    <a:cubicBezTo>
                      <a:pt x="460568" y="468380"/>
                      <a:pt x="479494" y="485498"/>
                      <a:pt x="475582" y="498388"/>
                    </a:cubicBezTo>
                    <a:cubicBezTo>
                      <a:pt x="473151" y="506207"/>
                      <a:pt x="464163" y="512019"/>
                      <a:pt x="459934" y="517619"/>
                    </a:cubicBezTo>
                    <a:cubicBezTo>
                      <a:pt x="444814" y="537906"/>
                      <a:pt x="451370" y="568020"/>
                      <a:pt x="436144" y="584503"/>
                    </a:cubicBezTo>
                    <a:cubicBezTo>
                      <a:pt x="426522" y="594964"/>
                      <a:pt x="410345" y="593061"/>
                      <a:pt x="401675" y="610073"/>
                    </a:cubicBezTo>
                    <a:cubicBezTo>
                      <a:pt x="393005" y="627085"/>
                      <a:pt x="413834" y="643251"/>
                      <a:pt x="407385" y="661002"/>
                    </a:cubicBezTo>
                    <a:cubicBezTo>
                      <a:pt x="403684" y="671357"/>
                      <a:pt x="393745" y="673576"/>
                      <a:pt x="384441" y="667976"/>
                    </a:cubicBezTo>
                    <a:cubicBezTo>
                      <a:pt x="364986" y="656247"/>
                      <a:pt x="362554" y="603839"/>
                      <a:pt x="339715" y="621273"/>
                    </a:cubicBezTo>
                    <a:cubicBezTo>
                      <a:pt x="328191" y="630043"/>
                      <a:pt x="342465" y="650119"/>
                      <a:pt x="337072" y="664700"/>
                    </a:cubicBezTo>
                    <a:cubicBezTo>
                      <a:pt x="332526" y="676746"/>
                      <a:pt x="315186" y="669772"/>
                      <a:pt x="311379" y="660897"/>
                    </a:cubicBezTo>
                    <a:cubicBezTo>
                      <a:pt x="305775" y="647689"/>
                      <a:pt x="310110" y="639447"/>
                      <a:pt x="299220" y="628353"/>
                    </a:cubicBezTo>
                    <a:cubicBezTo>
                      <a:pt x="292982" y="622013"/>
                      <a:pt x="273421" y="628036"/>
                      <a:pt x="268769" y="618526"/>
                    </a:cubicBezTo>
                    <a:cubicBezTo>
                      <a:pt x="267500" y="615990"/>
                      <a:pt x="270460" y="600141"/>
                      <a:pt x="271941" y="598767"/>
                    </a:cubicBezTo>
                    <a:cubicBezTo>
                      <a:pt x="279131" y="592111"/>
                      <a:pt x="288541" y="603311"/>
                      <a:pt x="297211" y="601937"/>
                    </a:cubicBezTo>
                    <a:cubicBezTo>
                      <a:pt x="313177" y="599507"/>
                      <a:pt x="301757" y="583235"/>
                      <a:pt x="310851" y="575416"/>
                    </a:cubicBezTo>
                    <a:cubicBezTo>
                      <a:pt x="314445" y="572352"/>
                      <a:pt x="316454" y="568654"/>
                      <a:pt x="318886" y="565061"/>
                    </a:cubicBezTo>
                    <a:cubicBezTo>
                      <a:pt x="320366" y="562842"/>
                      <a:pt x="313177" y="557982"/>
                      <a:pt x="311696" y="556925"/>
                    </a:cubicBezTo>
                    <a:cubicBezTo>
                      <a:pt x="298057" y="547733"/>
                      <a:pt x="310322" y="533891"/>
                      <a:pt x="308313" y="521106"/>
                    </a:cubicBezTo>
                    <a:cubicBezTo>
                      <a:pt x="307467" y="515717"/>
                      <a:pt x="288541" y="512970"/>
                      <a:pt x="285580" y="503566"/>
                    </a:cubicBezTo>
                    <a:cubicBezTo>
                      <a:pt x="281668" y="491415"/>
                      <a:pt x="283994" y="479686"/>
                      <a:pt x="282091" y="468169"/>
                    </a:cubicBezTo>
                    <a:cubicBezTo>
                      <a:pt x="281457" y="463942"/>
                      <a:pt x="270566" y="472924"/>
                      <a:pt x="268663" y="478418"/>
                    </a:cubicBezTo>
                    <a:cubicBezTo>
                      <a:pt x="265597" y="487399"/>
                      <a:pt x="264751" y="492683"/>
                      <a:pt x="268134" y="500185"/>
                    </a:cubicBezTo>
                    <a:lnTo>
                      <a:pt x="268134" y="500185"/>
                    </a:lnTo>
                    <a:cubicBezTo>
                      <a:pt x="271941" y="508532"/>
                      <a:pt x="264116" y="513921"/>
                      <a:pt x="260839" y="520472"/>
                    </a:cubicBezTo>
                    <a:cubicBezTo>
                      <a:pt x="257244" y="527657"/>
                      <a:pt x="260204" y="534419"/>
                      <a:pt x="267289" y="538540"/>
                    </a:cubicBezTo>
                    <a:cubicBezTo>
                      <a:pt x="272998" y="541921"/>
                      <a:pt x="275747" y="554601"/>
                      <a:pt x="270672" y="559884"/>
                    </a:cubicBezTo>
                    <a:cubicBezTo>
                      <a:pt x="259147" y="571929"/>
                      <a:pt x="233771" y="579009"/>
                      <a:pt x="235569" y="597605"/>
                    </a:cubicBezTo>
                    <a:cubicBezTo>
                      <a:pt x="236626" y="608911"/>
                      <a:pt x="252274" y="615673"/>
                      <a:pt x="261156" y="622858"/>
                    </a:cubicBezTo>
                    <a:cubicBezTo>
                      <a:pt x="272575" y="632157"/>
                      <a:pt x="293933" y="640609"/>
                      <a:pt x="285052" y="657938"/>
                    </a:cubicBezTo>
                    <a:cubicBezTo>
                      <a:pt x="280188" y="667448"/>
                      <a:pt x="263165" y="651598"/>
                      <a:pt x="258830" y="661319"/>
                    </a:cubicBezTo>
                    <a:cubicBezTo>
                      <a:pt x="257878" y="663432"/>
                      <a:pt x="258195" y="666286"/>
                      <a:pt x="259464" y="669033"/>
                    </a:cubicBezTo>
                    <a:close/>
                  </a:path>
                </a:pathLst>
              </a:custGeom>
              <a:solidFill>
                <a:srgbClr val="5BC57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303" name="Google Shape;303;p7"/>
              <p:cNvSpPr/>
              <p:nvPr/>
            </p:nvSpPr>
            <p:spPr>
              <a:xfrm>
                <a:off x="8384546" y="4144273"/>
                <a:ext cx="396839" cy="341765"/>
              </a:xfrm>
              <a:custGeom>
                <a:rect b="b" l="l" r="r" t="t"/>
                <a:pathLst>
                  <a:path extrusionOk="0" h="341765" w="396839">
                    <a:moveTo>
                      <a:pt x="369970" y="196989"/>
                    </a:moveTo>
                    <a:cubicBezTo>
                      <a:pt x="383504" y="157894"/>
                      <a:pt x="375680" y="183464"/>
                      <a:pt x="391011" y="146166"/>
                    </a:cubicBezTo>
                    <a:cubicBezTo>
                      <a:pt x="397038" y="131584"/>
                      <a:pt x="386465" y="103055"/>
                      <a:pt x="387733" y="87100"/>
                    </a:cubicBezTo>
                    <a:cubicBezTo>
                      <a:pt x="386993" y="78753"/>
                      <a:pt x="369230" y="64172"/>
                      <a:pt x="360137" y="54345"/>
                    </a:cubicBezTo>
                    <a:cubicBezTo>
                      <a:pt x="350832" y="44307"/>
                      <a:pt x="394289" y="27613"/>
                      <a:pt x="396826" y="4156"/>
                    </a:cubicBezTo>
                    <a:cubicBezTo>
                      <a:pt x="397144" y="1620"/>
                      <a:pt x="391857" y="-1233"/>
                      <a:pt x="388685" y="563"/>
                    </a:cubicBezTo>
                    <a:cubicBezTo>
                      <a:pt x="383398" y="3733"/>
                      <a:pt x="377160" y="5952"/>
                      <a:pt x="372614" y="6692"/>
                    </a:cubicBezTo>
                    <a:cubicBezTo>
                      <a:pt x="358657" y="8805"/>
                      <a:pt x="346286" y="12503"/>
                      <a:pt x="334655" y="19688"/>
                    </a:cubicBezTo>
                    <a:cubicBezTo>
                      <a:pt x="339625" y="26133"/>
                      <a:pt x="327148" y="32473"/>
                      <a:pt x="323342" y="34481"/>
                    </a:cubicBezTo>
                    <a:cubicBezTo>
                      <a:pt x="307588" y="43039"/>
                      <a:pt x="296592" y="28564"/>
                      <a:pt x="282529" y="41032"/>
                    </a:cubicBezTo>
                    <a:cubicBezTo>
                      <a:pt x="269735" y="52338"/>
                      <a:pt x="261911" y="70089"/>
                      <a:pt x="255356" y="85410"/>
                    </a:cubicBezTo>
                    <a:cubicBezTo>
                      <a:pt x="251338" y="94814"/>
                      <a:pt x="243196" y="141622"/>
                      <a:pt x="212323" y="157788"/>
                    </a:cubicBezTo>
                    <a:cubicBezTo>
                      <a:pt x="200163" y="164128"/>
                      <a:pt x="193713" y="164551"/>
                      <a:pt x="183246" y="173004"/>
                    </a:cubicBezTo>
                    <a:cubicBezTo>
                      <a:pt x="169712" y="183993"/>
                      <a:pt x="149517" y="162860"/>
                      <a:pt x="128582" y="167721"/>
                    </a:cubicBezTo>
                    <a:cubicBezTo>
                      <a:pt x="109233" y="172264"/>
                      <a:pt x="93479" y="181668"/>
                      <a:pt x="73495" y="183253"/>
                    </a:cubicBezTo>
                    <a:cubicBezTo>
                      <a:pt x="55415" y="184627"/>
                      <a:pt x="39026" y="197306"/>
                      <a:pt x="29933" y="213789"/>
                    </a:cubicBezTo>
                    <a:cubicBezTo>
                      <a:pt x="16188" y="238620"/>
                      <a:pt x="-7708" y="264507"/>
                      <a:pt x="2443" y="293776"/>
                    </a:cubicBezTo>
                    <a:cubicBezTo>
                      <a:pt x="2654" y="294304"/>
                      <a:pt x="5826" y="294938"/>
                      <a:pt x="7518" y="295572"/>
                    </a:cubicBezTo>
                    <a:cubicBezTo>
                      <a:pt x="16822" y="298847"/>
                      <a:pt x="13122" y="312900"/>
                      <a:pt x="24858" y="316493"/>
                    </a:cubicBezTo>
                    <a:cubicBezTo>
                      <a:pt x="31096" y="318395"/>
                      <a:pt x="33316" y="328010"/>
                      <a:pt x="37334" y="334878"/>
                    </a:cubicBezTo>
                    <a:cubicBezTo>
                      <a:pt x="41987" y="342591"/>
                      <a:pt x="51820" y="344916"/>
                      <a:pt x="56789" y="336146"/>
                    </a:cubicBezTo>
                    <a:cubicBezTo>
                      <a:pt x="59961" y="330440"/>
                      <a:pt x="54358" y="325474"/>
                      <a:pt x="54675" y="319874"/>
                    </a:cubicBezTo>
                    <a:cubicBezTo>
                      <a:pt x="48225" y="321776"/>
                      <a:pt x="43678" y="315225"/>
                      <a:pt x="45476" y="309413"/>
                    </a:cubicBezTo>
                    <a:cubicBezTo>
                      <a:pt x="46745" y="305398"/>
                      <a:pt x="49176" y="302334"/>
                      <a:pt x="53511" y="301277"/>
                    </a:cubicBezTo>
                    <a:cubicBezTo>
                      <a:pt x="65988" y="298424"/>
                      <a:pt x="66517" y="309730"/>
                      <a:pt x="65882" y="318712"/>
                    </a:cubicBezTo>
                    <a:cubicBezTo>
                      <a:pt x="65671" y="322621"/>
                      <a:pt x="71275" y="325791"/>
                      <a:pt x="75610" y="324206"/>
                    </a:cubicBezTo>
                    <a:cubicBezTo>
                      <a:pt x="92950" y="317338"/>
                      <a:pt x="109867" y="298002"/>
                      <a:pt x="96862" y="280039"/>
                    </a:cubicBezTo>
                    <a:cubicBezTo>
                      <a:pt x="102677" y="278877"/>
                      <a:pt x="107012" y="273383"/>
                      <a:pt x="105109" y="270107"/>
                    </a:cubicBezTo>
                    <a:cubicBezTo>
                      <a:pt x="100774" y="262394"/>
                      <a:pt x="96334" y="256794"/>
                      <a:pt x="92527" y="249397"/>
                    </a:cubicBezTo>
                    <a:cubicBezTo>
                      <a:pt x="89566" y="243586"/>
                      <a:pt x="79099" y="256265"/>
                      <a:pt x="71275" y="252462"/>
                    </a:cubicBezTo>
                    <a:cubicBezTo>
                      <a:pt x="63345" y="248658"/>
                      <a:pt x="67151" y="239782"/>
                      <a:pt x="73601" y="235873"/>
                    </a:cubicBezTo>
                    <a:cubicBezTo>
                      <a:pt x="78782" y="232597"/>
                      <a:pt x="84280" y="237246"/>
                      <a:pt x="89672" y="236190"/>
                    </a:cubicBezTo>
                    <a:cubicBezTo>
                      <a:pt x="100140" y="234076"/>
                      <a:pt x="94113" y="221502"/>
                      <a:pt x="101726" y="215797"/>
                    </a:cubicBezTo>
                    <a:cubicBezTo>
                      <a:pt x="102783" y="215057"/>
                      <a:pt x="109021" y="228054"/>
                      <a:pt x="114097" y="226257"/>
                    </a:cubicBezTo>
                    <a:cubicBezTo>
                      <a:pt x="117586" y="224989"/>
                      <a:pt x="145076" y="208400"/>
                      <a:pt x="150997" y="210302"/>
                    </a:cubicBezTo>
                    <a:cubicBezTo>
                      <a:pt x="174364" y="217699"/>
                      <a:pt x="197731" y="205970"/>
                      <a:pt x="214120" y="192128"/>
                    </a:cubicBezTo>
                    <a:cubicBezTo>
                      <a:pt x="214332" y="196461"/>
                      <a:pt x="210525" y="202695"/>
                      <a:pt x="215494" y="204174"/>
                    </a:cubicBezTo>
                    <a:cubicBezTo>
                      <a:pt x="235584" y="210091"/>
                      <a:pt x="252607" y="194665"/>
                      <a:pt x="271744" y="192340"/>
                    </a:cubicBezTo>
                    <a:cubicBezTo>
                      <a:pt x="277242" y="191706"/>
                      <a:pt x="285067" y="200476"/>
                      <a:pt x="289296" y="196778"/>
                    </a:cubicBezTo>
                    <a:cubicBezTo>
                      <a:pt x="292891" y="193714"/>
                      <a:pt x="299235" y="190966"/>
                      <a:pt x="300398" y="191283"/>
                    </a:cubicBezTo>
                    <a:cubicBezTo>
                      <a:pt x="320910" y="196989"/>
                      <a:pt x="334338" y="218439"/>
                      <a:pt x="356965" y="220235"/>
                    </a:cubicBezTo>
                    <a:lnTo>
                      <a:pt x="369547" y="196989"/>
                    </a:lnTo>
                    <a:close/>
                  </a:path>
                </a:pathLst>
              </a:custGeom>
              <a:solidFill>
                <a:srgbClr val="5BC57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304" name="Google Shape;304;p7"/>
              <p:cNvSpPr/>
              <p:nvPr/>
            </p:nvSpPr>
            <p:spPr>
              <a:xfrm>
                <a:off x="8793066" y="4604546"/>
                <a:ext cx="329781" cy="488860"/>
              </a:xfrm>
              <a:custGeom>
                <a:rect b="b" l="l" r="r" t="t"/>
                <a:pathLst>
                  <a:path extrusionOk="0" h="488860" w="329781">
                    <a:moveTo>
                      <a:pt x="79448" y="288906"/>
                    </a:moveTo>
                    <a:cubicBezTo>
                      <a:pt x="78391" y="291442"/>
                      <a:pt x="80082" y="298838"/>
                      <a:pt x="85581" y="301162"/>
                    </a:cubicBezTo>
                    <a:cubicBezTo>
                      <a:pt x="99115" y="306657"/>
                      <a:pt x="107996" y="296830"/>
                      <a:pt x="119521" y="292076"/>
                    </a:cubicBezTo>
                    <a:cubicBezTo>
                      <a:pt x="127451" y="288800"/>
                      <a:pt x="134324" y="292393"/>
                      <a:pt x="140879" y="302008"/>
                    </a:cubicBezTo>
                    <a:cubicBezTo>
                      <a:pt x="145214" y="308347"/>
                      <a:pt x="159488" y="301585"/>
                      <a:pt x="165621" y="305178"/>
                    </a:cubicBezTo>
                    <a:cubicBezTo>
                      <a:pt x="184018" y="315850"/>
                      <a:pt x="151030" y="315850"/>
                      <a:pt x="154307" y="326521"/>
                    </a:cubicBezTo>
                    <a:cubicBezTo>
                      <a:pt x="159488" y="343216"/>
                      <a:pt x="187296" y="336770"/>
                      <a:pt x="192159" y="356530"/>
                    </a:cubicBezTo>
                    <a:cubicBezTo>
                      <a:pt x="170907" y="360544"/>
                      <a:pt x="158959" y="372379"/>
                      <a:pt x="153673" y="395836"/>
                    </a:cubicBezTo>
                    <a:cubicBezTo>
                      <a:pt x="151981" y="403232"/>
                      <a:pt x="134112" y="398689"/>
                      <a:pt x="130411" y="392666"/>
                    </a:cubicBezTo>
                    <a:cubicBezTo>
                      <a:pt x="115186" y="368364"/>
                      <a:pt x="67606" y="346280"/>
                      <a:pt x="58936" y="372379"/>
                    </a:cubicBezTo>
                    <a:cubicBezTo>
                      <a:pt x="57667" y="376288"/>
                      <a:pt x="59782" y="380620"/>
                      <a:pt x="63165" y="386009"/>
                    </a:cubicBezTo>
                    <a:cubicBezTo>
                      <a:pt x="65069" y="389073"/>
                      <a:pt x="63588" y="393828"/>
                      <a:pt x="59888" y="394356"/>
                    </a:cubicBezTo>
                    <a:cubicBezTo>
                      <a:pt x="47834" y="396047"/>
                      <a:pt x="34089" y="388545"/>
                      <a:pt x="43499" y="401858"/>
                    </a:cubicBezTo>
                    <a:cubicBezTo>
                      <a:pt x="50372" y="411474"/>
                      <a:pt x="55975" y="420878"/>
                      <a:pt x="62637" y="425738"/>
                    </a:cubicBezTo>
                    <a:cubicBezTo>
                      <a:pt x="80823" y="439052"/>
                      <a:pt x="87801" y="459444"/>
                      <a:pt x="106727" y="470961"/>
                    </a:cubicBezTo>
                    <a:cubicBezTo>
                      <a:pt x="110851" y="473497"/>
                      <a:pt x="115820" y="470961"/>
                      <a:pt x="118887" y="468743"/>
                    </a:cubicBezTo>
                    <a:cubicBezTo>
                      <a:pt x="124173" y="465044"/>
                      <a:pt x="125125" y="455852"/>
                      <a:pt x="132315" y="455323"/>
                    </a:cubicBezTo>
                    <a:cubicBezTo>
                      <a:pt x="149021" y="454055"/>
                      <a:pt x="161814" y="471595"/>
                      <a:pt x="177885" y="462931"/>
                    </a:cubicBezTo>
                    <a:cubicBezTo>
                      <a:pt x="182538" y="460395"/>
                      <a:pt x="188565" y="456274"/>
                      <a:pt x="190045" y="460606"/>
                    </a:cubicBezTo>
                    <a:cubicBezTo>
                      <a:pt x="192371" y="467263"/>
                      <a:pt x="191737" y="475611"/>
                      <a:pt x="195649" y="481845"/>
                    </a:cubicBezTo>
                    <a:cubicBezTo>
                      <a:pt x="201253" y="490826"/>
                      <a:pt x="213940" y="491566"/>
                      <a:pt x="217747" y="481845"/>
                    </a:cubicBezTo>
                    <a:cubicBezTo>
                      <a:pt x="223562" y="466840"/>
                      <a:pt x="211297" y="452893"/>
                      <a:pt x="206010" y="438101"/>
                    </a:cubicBezTo>
                    <a:cubicBezTo>
                      <a:pt x="204742" y="434508"/>
                      <a:pt x="207702" y="430810"/>
                      <a:pt x="208760" y="429647"/>
                    </a:cubicBezTo>
                    <a:cubicBezTo>
                      <a:pt x="222611" y="414961"/>
                      <a:pt x="240903" y="397526"/>
                      <a:pt x="231704" y="379141"/>
                    </a:cubicBezTo>
                    <a:cubicBezTo>
                      <a:pt x="229800" y="375337"/>
                      <a:pt x="226946" y="371956"/>
                      <a:pt x="222399" y="367941"/>
                    </a:cubicBezTo>
                    <a:cubicBezTo>
                      <a:pt x="218910" y="364877"/>
                      <a:pt x="226628" y="357586"/>
                      <a:pt x="229800" y="351986"/>
                    </a:cubicBezTo>
                    <a:cubicBezTo>
                      <a:pt x="234876" y="343005"/>
                      <a:pt x="235299" y="333706"/>
                      <a:pt x="242594" y="325465"/>
                    </a:cubicBezTo>
                    <a:cubicBezTo>
                      <a:pt x="250947" y="316061"/>
                      <a:pt x="225994" y="297359"/>
                      <a:pt x="240479" y="288800"/>
                    </a:cubicBezTo>
                    <a:cubicBezTo>
                      <a:pt x="254119" y="280770"/>
                      <a:pt x="276957" y="287743"/>
                      <a:pt x="283090" y="269992"/>
                    </a:cubicBezTo>
                    <a:cubicBezTo>
                      <a:pt x="289645" y="251290"/>
                      <a:pt x="290703" y="236814"/>
                      <a:pt x="284464" y="233645"/>
                    </a:cubicBezTo>
                    <a:cubicBezTo>
                      <a:pt x="281398" y="232165"/>
                      <a:pt x="273151" y="226777"/>
                      <a:pt x="277592" y="224452"/>
                    </a:cubicBezTo>
                    <a:cubicBezTo>
                      <a:pt x="286579" y="219697"/>
                      <a:pt x="294086" y="204059"/>
                      <a:pt x="295038" y="202897"/>
                    </a:cubicBezTo>
                    <a:cubicBezTo>
                      <a:pt x="298421" y="199093"/>
                      <a:pt x="292077" y="190640"/>
                      <a:pt x="299478" y="190323"/>
                    </a:cubicBezTo>
                    <a:cubicBezTo>
                      <a:pt x="304871" y="190112"/>
                      <a:pt x="310157" y="190746"/>
                      <a:pt x="315656" y="194972"/>
                    </a:cubicBezTo>
                    <a:cubicBezTo>
                      <a:pt x="318828" y="197402"/>
                      <a:pt x="322317" y="189900"/>
                      <a:pt x="323163" y="187259"/>
                    </a:cubicBezTo>
                    <a:cubicBezTo>
                      <a:pt x="326123" y="177855"/>
                      <a:pt x="322634" y="169825"/>
                      <a:pt x="327603" y="159892"/>
                    </a:cubicBezTo>
                    <a:cubicBezTo>
                      <a:pt x="331198" y="152602"/>
                      <a:pt x="330141" y="139500"/>
                      <a:pt x="325912" y="131575"/>
                    </a:cubicBezTo>
                    <a:cubicBezTo>
                      <a:pt x="323163" y="126398"/>
                      <a:pt x="308677" y="110020"/>
                      <a:pt x="309312" y="107167"/>
                    </a:cubicBezTo>
                    <a:cubicBezTo>
                      <a:pt x="315127" y="80329"/>
                      <a:pt x="310263" y="57400"/>
                      <a:pt x="304131" y="31724"/>
                    </a:cubicBezTo>
                    <a:cubicBezTo>
                      <a:pt x="302122" y="23483"/>
                      <a:pt x="293874" y="20736"/>
                      <a:pt x="286791" y="19256"/>
                    </a:cubicBezTo>
                    <a:cubicBezTo>
                      <a:pt x="282032" y="18305"/>
                      <a:pt x="274102" y="24856"/>
                      <a:pt x="271565" y="18728"/>
                    </a:cubicBezTo>
                    <a:cubicBezTo>
                      <a:pt x="267336" y="8373"/>
                      <a:pt x="258877" y="-5046"/>
                      <a:pt x="248727" y="1927"/>
                    </a:cubicBezTo>
                    <a:cubicBezTo>
                      <a:pt x="235616" y="11015"/>
                      <a:pt x="231704" y="28238"/>
                      <a:pt x="217430" y="35951"/>
                    </a:cubicBezTo>
                    <a:cubicBezTo>
                      <a:pt x="206751" y="41657"/>
                      <a:pt x="193217" y="45144"/>
                      <a:pt x="187824" y="55815"/>
                    </a:cubicBezTo>
                    <a:cubicBezTo>
                      <a:pt x="177780" y="75680"/>
                      <a:pt x="209394" y="94382"/>
                      <a:pt x="186979" y="122594"/>
                    </a:cubicBezTo>
                    <a:cubicBezTo>
                      <a:pt x="179049" y="132526"/>
                      <a:pt x="169638" y="103363"/>
                      <a:pt x="170802" y="105159"/>
                    </a:cubicBezTo>
                    <a:cubicBezTo>
                      <a:pt x="168687" y="101778"/>
                      <a:pt x="160651" y="103892"/>
                      <a:pt x="160651" y="98608"/>
                    </a:cubicBezTo>
                    <a:cubicBezTo>
                      <a:pt x="160651" y="90367"/>
                      <a:pt x="170802" y="88993"/>
                      <a:pt x="176300" y="83816"/>
                    </a:cubicBezTo>
                    <a:cubicBezTo>
                      <a:pt x="184018" y="76419"/>
                      <a:pt x="179789" y="65430"/>
                      <a:pt x="171964" y="61415"/>
                    </a:cubicBezTo>
                    <a:cubicBezTo>
                      <a:pt x="162872" y="56766"/>
                      <a:pt x="153144" y="57506"/>
                      <a:pt x="142465" y="55815"/>
                    </a:cubicBezTo>
                    <a:cubicBezTo>
                      <a:pt x="137813" y="55076"/>
                      <a:pt x="134535" y="62472"/>
                      <a:pt x="131892" y="63000"/>
                    </a:cubicBezTo>
                    <a:cubicBezTo>
                      <a:pt x="122693" y="64797"/>
                      <a:pt x="115926" y="49264"/>
                      <a:pt x="105670" y="53068"/>
                    </a:cubicBezTo>
                    <a:cubicBezTo>
                      <a:pt x="99960" y="55287"/>
                      <a:pt x="89916" y="60570"/>
                      <a:pt x="92982" y="67015"/>
                    </a:cubicBezTo>
                    <a:cubicBezTo>
                      <a:pt x="97423" y="76314"/>
                      <a:pt x="99960" y="84978"/>
                      <a:pt x="110216" y="90684"/>
                    </a:cubicBezTo>
                    <a:cubicBezTo>
                      <a:pt x="110957" y="91106"/>
                      <a:pt x="110851" y="93748"/>
                      <a:pt x="110216" y="95333"/>
                    </a:cubicBezTo>
                    <a:cubicBezTo>
                      <a:pt x="107468" y="103892"/>
                      <a:pt x="97740" y="103575"/>
                      <a:pt x="91079" y="105899"/>
                    </a:cubicBezTo>
                    <a:cubicBezTo>
                      <a:pt x="86744" y="107484"/>
                      <a:pt x="84100" y="115620"/>
                      <a:pt x="79025" y="117311"/>
                    </a:cubicBezTo>
                    <a:cubicBezTo>
                      <a:pt x="62319" y="122699"/>
                      <a:pt x="43605" y="114352"/>
                      <a:pt x="26582" y="121960"/>
                    </a:cubicBezTo>
                    <a:cubicBezTo>
                      <a:pt x="22564" y="123756"/>
                      <a:pt x="18017" y="118261"/>
                      <a:pt x="14740" y="120692"/>
                    </a:cubicBezTo>
                    <a:cubicBezTo>
                      <a:pt x="13577" y="121537"/>
                      <a:pt x="12625" y="123862"/>
                      <a:pt x="11145" y="125341"/>
                    </a:cubicBezTo>
                    <a:cubicBezTo>
                      <a:pt x="9347" y="122065"/>
                      <a:pt x="6175" y="120375"/>
                      <a:pt x="3003" y="121537"/>
                    </a:cubicBezTo>
                    <a:cubicBezTo>
                      <a:pt x="-6830" y="125129"/>
                      <a:pt x="10405" y="130941"/>
                      <a:pt x="13048" y="137915"/>
                    </a:cubicBezTo>
                    <a:cubicBezTo>
                      <a:pt x="13577" y="139288"/>
                      <a:pt x="2580" y="157885"/>
                      <a:pt x="7021" y="158836"/>
                    </a:cubicBezTo>
                    <a:cubicBezTo>
                      <a:pt x="12308" y="159998"/>
                      <a:pt x="18229" y="154081"/>
                      <a:pt x="17277" y="149009"/>
                    </a:cubicBezTo>
                    <a:cubicBezTo>
                      <a:pt x="19815" y="149854"/>
                      <a:pt x="24679" y="150489"/>
                      <a:pt x="25525" y="150911"/>
                    </a:cubicBezTo>
                    <a:cubicBezTo>
                      <a:pt x="31234" y="153975"/>
                      <a:pt x="39376" y="148164"/>
                      <a:pt x="41807" y="151862"/>
                    </a:cubicBezTo>
                    <a:cubicBezTo>
                      <a:pt x="44979" y="156723"/>
                      <a:pt x="32714" y="164013"/>
                      <a:pt x="35992" y="167394"/>
                    </a:cubicBezTo>
                    <a:cubicBezTo>
                      <a:pt x="50583" y="182187"/>
                      <a:pt x="81563" y="191380"/>
                      <a:pt x="71201" y="216844"/>
                    </a:cubicBezTo>
                    <a:cubicBezTo>
                      <a:pt x="69509" y="220965"/>
                      <a:pt x="60310" y="224874"/>
                      <a:pt x="63588" y="231637"/>
                    </a:cubicBezTo>
                    <a:cubicBezTo>
                      <a:pt x="63588" y="231637"/>
                      <a:pt x="88647" y="266928"/>
                      <a:pt x="79237" y="288589"/>
                    </a:cubicBezTo>
                    <a:close/>
                  </a:path>
                </a:pathLst>
              </a:custGeom>
              <a:solidFill>
                <a:srgbClr val="5BC57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>
                <a:off x="9032363" y="4931979"/>
                <a:ext cx="64099" cy="52509"/>
              </a:xfrm>
              <a:custGeom>
                <a:rect b="b" l="l" r="r" t="t"/>
                <a:pathLst>
                  <a:path extrusionOk="0" h="52509" w="64099">
                    <a:moveTo>
                      <a:pt x="22118" y="40"/>
                    </a:moveTo>
                    <a:cubicBezTo>
                      <a:pt x="16302" y="251"/>
                      <a:pt x="24444" y="11028"/>
                      <a:pt x="21378" y="16100"/>
                    </a:cubicBezTo>
                    <a:cubicBezTo>
                      <a:pt x="16408" y="24447"/>
                      <a:pt x="-1672" y="18002"/>
                      <a:pt x="125" y="33111"/>
                    </a:cubicBezTo>
                    <a:cubicBezTo>
                      <a:pt x="1500" y="44417"/>
                      <a:pt x="4989" y="57837"/>
                      <a:pt x="17571" y="50334"/>
                    </a:cubicBezTo>
                    <a:cubicBezTo>
                      <a:pt x="32902" y="41353"/>
                      <a:pt x="53943" y="43572"/>
                      <a:pt x="61556" y="31315"/>
                    </a:cubicBezTo>
                    <a:cubicBezTo>
                      <a:pt x="73610" y="11979"/>
                      <a:pt x="39881" y="-806"/>
                      <a:pt x="22012" y="40"/>
                    </a:cubicBezTo>
                    <a:close/>
                  </a:path>
                </a:pathLst>
              </a:custGeom>
              <a:solidFill>
                <a:srgbClr val="5BC57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306" name="Google Shape;306;p7"/>
              <p:cNvSpPr/>
              <p:nvPr/>
            </p:nvSpPr>
            <p:spPr>
              <a:xfrm>
                <a:off x="8777802" y="4902327"/>
                <a:ext cx="64123" cy="131828"/>
              </a:xfrm>
              <a:custGeom>
                <a:rect b="b" l="l" r="r" t="t"/>
                <a:pathLst>
                  <a:path extrusionOk="0" h="131828" w="64123">
                    <a:moveTo>
                      <a:pt x="49670" y="1902"/>
                    </a:moveTo>
                    <a:cubicBezTo>
                      <a:pt x="47766" y="2325"/>
                      <a:pt x="46815" y="1268"/>
                      <a:pt x="45969" y="0"/>
                    </a:cubicBezTo>
                    <a:cubicBezTo>
                      <a:pt x="39942" y="8876"/>
                      <a:pt x="40471" y="20287"/>
                      <a:pt x="35396" y="28740"/>
                    </a:cubicBezTo>
                    <a:cubicBezTo>
                      <a:pt x="17632" y="58431"/>
                      <a:pt x="-18951" y="102387"/>
                      <a:pt x="12029" y="131549"/>
                    </a:cubicBezTo>
                    <a:cubicBezTo>
                      <a:pt x="13192" y="132606"/>
                      <a:pt x="22285" y="130810"/>
                      <a:pt x="23659" y="123625"/>
                    </a:cubicBezTo>
                    <a:cubicBezTo>
                      <a:pt x="26514" y="109572"/>
                      <a:pt x="16575" y="95413"/>
                      <a:pt x="24928" y="84001"/>
                    </a:cubicBezTo>
                    <a:cubicBezTo>
                      <a:pt x="38779" y="64982"/>
                      <a:pt x="57494" y="52514"/>
                      <a:pt x="63203" y="29374"/>
                    </a:cubicBezTo>
                    <a:cubicBezTo>
                      <a:pt x="65212" y="20921"/>
                      <a:pt x="65212" y="-1479"/>
                      <a:pt x="49564" y="2008"/>
                    </a:cubicBezTo>
                    <a:close/>
                  </a:path>
                </a:pathLst>
              </a:custGeom>
              <a:solidFill>
                <a:srgbClr val="5BC57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7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sp>
        <p:nvSpPr>
          <p:cNvPr id="307" name="Google Shape;307;p7"/>
          <p:cNvSpPr/>
          <p:nvPr/>
        </p:nvSpPr>
        <p:spPr>
          <a:xfrm>
            <a:off x="10988462" y="8915440"/>
            <a:ext cx="996851" cy="899447"/>
          </a:xfrm>
          <a:custGeom>
            <a:rect b="b" l="l" r="r" t="t"/>
            <a:pathLst>
              <a:path extrusionOk="0" h="599631" w="664567">
                <a:moveTo>
                  <a:pt x="626891" y="413667"/>
                </a:moveTo>
                <a:cubicBezTo>
                  <a:pt x="629851" y="409440"/>
                  <a:pt x="634186" y="404263"/>
                  <a:pt x="638733" y="399614"/>
                </a:cubicBezTo>
                <a:cubicBezTo>
                  <a:pt x="696463" y="341923"/>
                  <a:pt x="639684" y="351115"/>
                  <a:pt x="637781" y="290148"/>
                </a:cubicBezTo>
                <a:cubicBezTo>
                  <a:pt x="635878" y="226645"/>
                  <a:pt x="598977" y="237423"/>
                  <a:pt x="598977" y="237423"/>
                </a:cubicBezTo>
                <a:cubicBezTo>
                  <a:pt x="586183" y="238797"/>
                  <a:pt x="573390" y="243762"/>
                  <a:pt x="568420" y="251581"/>
                </a:cubicBezTo>
                <a:cubicBezTo>
                  <a:pt x="565354" y="256442"/>
                  <a:pt x="552243" y="249891"/>
                  <a:pt x="543256" y="243868"/>
                </a:cubicBezTo>
                <a:cubicBezTo>
                  <a:pt x="524012" y="231083"/>
                  <a:pt x="526762" y="215657"/>
                  <a:pt x="534374" y="200441"/>
                </a:cubicBezTo>
                <a:cubicBezTo>
                  <a:pt x="543467" y="182267"/>
                  <a:pt x="549283" y="167157"/>
                  <a:pt x="557847" y="150146"/>
                </a:cubicBezTo>
                <a:cubicBezTo>
                  <a:pt x="566411" y="133135"/>
                  <a:pt x="566306" y="104817"/>
                  <a:pt x="545053" y="94145"/>
                </a:cubicBezTo>
                <a:cubicBezTo>
                  <a:pt x="523801" y="83473"/>
                  <a:pt x="485420" y="79247"/>
                  <a:pt x="476961" y="70688"/>
                </a:cubicBezTo>
                <a:cubicBezTo>
                  <a:pt x="465965" y="59699"/>
                  <a:pt x="465965" y="51563"/>
                  <a:pt x="464696" y="43638"/>
                </a:cubicBezTo>
                <a:cubicBezTo>
                  <a:pt x="463110" y="34024"/>
                  <a:pt x="459938" y="23457"/>
                  <a:pt x="437206" y="14476"/>
                </a:cubicBezTo>
                <a:cubicBezTo>
                  <a:pt x="417328" y="6657"/>
                  <a:pt x="414473" y="13947"/>
                  <a:pt x="397450" y="13947"/>
                </a:cubicBezTo>
                <a:cubicBezTo>
                  <a:pt x="380427" y="13947"/>
                  <a:pt x="377572" y="6129"/>
                  <a:pt x="361290" y="13208"/>
                </a:cubicBezTo>
                <a:cubicBezTo>
                  <a:pt x="345007" y="20288"/>
                  <a:pt x="328618" y="15321"/>
                  <a:pt x="318679" y="32333"/>
                </a:cubicBezTo>
                <a:cubicBezTo>
                  <a:pt x="308740" y="49345"/>
                  <a:pt x="305251" y="55684"/>
                  <a:pt x="274694" y="60651"/>
                </a:cubicBezTo>
                <a:cubicBezTo>
                  <a:pt x="244137" y="65616"/>
                  <a:pt x="187465" y="71956"/>
                  <a:pt x="168221" y="57058"/>
                </a:cubicBezTo>
                <a:cubicBezTo>
                  <a:pt x="149084" y="42160"/>
                  <a:pt x="151832" y="24831"/>
                  <a:pt x="155428" y="0"/>
                </a:cubicBezTo>
                <a:cubicBezTo>
                  <a:pt x="142105" y="3381"/>
                  <a:pt x="125822" y="9193"/>
                  <a:pt x="113980" y="19654"/>
                </a:cubicBezTo>
                <a:cubicBezTo>
                  <a:pt x="94208" y="37193"/>
                  <a:pt x="68832" y="24091"/>
                  <a:pt x="12159" y="68046"/>
                </a:cubicBezTo>
                <a:cubicBezTo>
                  <a:pt x="7613" y="71639"/>
                  <a:pt x="3701" y="75126"/>
                  <a:pt x="0" y="77662"/>
                </a:cubicBezTo>
                <a:cubicBezTo>
                  <a:pt x="39756" y="121934"/>
                  <a:pt x="-29605" y="114960"/>
                  <a:pt x="28019" y="171807"/>
                </a:cubicBezTo>
                <a:cubicBezTo>
                  <a:pt x="92516" y="235310"/>
                  <a:pt x="83846" y="189241"/>
                  <a:pt x="107213" y="213860"/>
                </a:cubicBezTo>
                <a:cubicBezTo>
                  <a:pt x="125822" y="233408"/>
                  <a:pt x="80780" y="242178"/>
                  <a:pt x="127725" y="267642"/>
                </a:cubicBezTo>
                <a:cubicBezTo>
                  <a:pt x="181226" y="296593"/>
                  <a:pt x="159868" y="351960"/>
                  <a:pt x="215695" y="338013"/>
                </a:cubicBezTo>
                <a:cubicBezTo>
                  <a:pt x="305674" y="315507"/>
                  <a:pt x="212735" y="452339"/>
                  <a:pt x="299753" y="441562"/>
                </a:cubicBezTo>
                <a:cubicBezTo>
                  <a:pt x="319419" y="439131"/>
                  <a:pt x="344266" y="399720"/>
                  <a:pt x="371123" y="410286"/>
                </a:cubicBezTo>
                <a:cubicBezTo>
                  <a:pt x="393644" y="419056"/>
                  <a:pt x="345852" y="447056"/>
                  <a:pt x="372074" y="460159"/>
                </a:cubicBezTo>
                <a:cubicBezTo>
                  <a:pt x="385714" y="467026"/>
                  <a:pt x="348813" y="483299"/>
                  <a:pt x="399565" y="510031"/>
                </a:cubicBezTo>
                <a:cubicBezTo>
                  <a:pt x="455286" y="539299"/>
                  <a:pt x="452431" y="597414"/>
                  <a:pt x="557530" y="599632"/>
                </a:cubicBezTo>
                <a:cubicBezTo>
                  <a:pt x="557530" y="599632"/>
                  <a:pt x="568843" y="593504"/>
                  <a:pt x="569477" y="570047"/>
                </a:cubicBezTo>
                <a:cubicBezTo>
                  <a:pt x="570218" y="546696"/>
                  <a:pt x="546005" y="529895"/>
                  <a:pt x="542516" y="508763"/>
                </a:cubicBezTo>
                <a:cubicBezTo>
                  <a:pt x="539978" y="493231"/>
                  <a:pt x="553935" y="457728"/>
                  <a:pt x="573073" y="435751"/>
                </a:cubicBezTo>
                <a:cubicBezTo>
                  <a:pt x="592210" y="413773"/>
                  <a:pt x="606696" y="414090"/>
                  <a:pt x="626574" y="4133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8" name="Google Shape;308;p7"/>
          <p:cNvSpPr/>
          <p:nvPr/>
        </p:nvSpPr>
        <p:spPr>
          <a:xfrm>
            <a:off x="12814734" y="10028915"/>
            <a:ext cx="2253231" cy="1123649"/>
          </a:xfrm>
          <a:custGeom>
            <a:rect b="b" l="l" r="r" t="t"/>
            <a:pathLst>
              <a:path extrusionOk="0" h="749099" w="1502154">
                <a:moveTo>
                  <a:pt x="0" y="476495"/>
                </a:moveTo>
                <a:cubicBezTo>
                  <a:pt x="6238" y="478608"/>
                  <a:pt x="16600" y="475755"/>
                  <a:pt x="26328" y="499212"/>
                </a:cubicBezTo>
                <a:cubicBezTo>
                  <a:pt x="35949" y="522563"/>
                  <a:pt x="21993" y="534081"/>
                  <a:pt x="27491" y="556058"/>
                </a:cubicBezTo>
                <a:cubicBezTo>
                  <a:pt x="32989" y="578036"/>
                  <a:pt x="57096" y="578776"/>
                  <a:pt x="75705" y="595999"/>
                </a:cubicBezTo>
                <a:cubicBezTo>
                  <a:pt x="94314" y="613222"/>
                  <a:pt x="103936" y="638686"/>
                  <a:pt x="112923" y="648935"/>
                </a:cubicBezTo>
                <a:cubicBezTo>
                  <a:pt x="146652" y="687819"/>
                  <a:pt x="168538" y="631923"/>
                  <a:pt x="192117" y="634460"/>
                </a:cubicBezTo>
                <a:cubicBezTo>
                  <a:pt x="204487" y="635833"/>
                  <a:pt x="205756" y="645343"/>
                  <a:pt x="207765" y="661826"/>
                </a:cubicBezTo>
                <a:cubicBezTo>
                  <a:pt x="218973" y="643229"/>
                  <a:pt x="289497" y="696800"/>
                  <a:pt x="324812" y="669328"/>
                </a:cubicBezTo>
                <a:cubicBezTo>
                  <a:pt x="366259" y="637101"/>
                  <a:pt x="366153" y="593146"/>
                  <a:pt x="410561" y="600964"/>
                </a:cubicBezTo>
                <a:cubicBezTo>
                  <a:pt x="491658" y="616709"/>
                  <a:pt x="521052" y="559545"/>
                  <a:pt x="534586" y="574126"/>
                </a:cubicBezTo>
                <a:cubicBezTo>
                  <a:pt x="542939" y="583213"/>
                  <a:pt x="528348" y="606881"/>
                  <a:pt x="534586" y="616709"/>
                </a:cubicBezTo>
                <a:cubicBezTo>
                  <a:pt x="567680" y="668271"/>
                  <a:pt x="610396" y="712227"/>
                  <a:pt x="698683" y="713706"/>
                </a:cubicBezTo>
                <a:cubicBezTo>
                  <a:pt x="739919" y="714446"/>
                  <a:pt x="759374" y="703245"/>
                  <a:pt x="797861" y="705359"/>
                </a:cubicBezTo>
                <a:cubicBezTo>
                  <a:pt x="836242" y="707472"/>
                  <a:pt x="855274" y="723533"/>
                  <a:pt x="899259" y="736107"/>
                </a:cubicBezTo>
                <a:cubicBezTo>
                  <a:pt x="1111042" y="784711"/>
                  <a:pt x="1039038" y="682747"/>
                  <a:pt x="1149740" y="662671"/>
                </a:cubicBezTo>
                <a:cubicBezTo>
                  <a:pt x="1259174" y="642807"/>
                  <a:pt x="1311300" y="663517"/>
                  <a:pt x="1328958" y="585432"/>
                </a:cubicBezTo>
                <a:cubicBezTo>
                  <a:pt x="1339425" y="558171"/>
                  <a:pt x="1345769" y="556164"/>
                  <a:pt x="1370828" y="542111"/>
                </a:cubicBezTo>
                <a:cubicBezTo>
                  <a:pt x="1432999" y="507665"/>
                  <a:pt x="1344183" y="457898"/>
                  <a:pt x="1398741" y="429792"/>
                </a:cubicBezTo>
                <a:cubicBezTo>
                  <a:pt x="1420416" y="418592"/>
                  <a:pt x="1435748" y="408871"/>
                  <a:pt x="1414813" y="387210"/>
                </a:cubicBezTo>
                <a:cubicBezTo>
                  <a:pt x="1393877" y="365550"/>
                  <a:pt x="1379181" y="348115"/>
                  <a:pt x="1406459" y="341142"/>
                </a:cubicBezTo>
                <a:cubicBezTo>
                  <a:pt x="1433739" y="334168"/>
                  <a:pt x="1443466" y="343255"/>
                  <a:pt x="1460912" y="327828"/>
                </a:cubicBezTo>
                <a:cubicBezTo>
                  <a:pt x="1478358" y="312507"/>
                  <a:pt x="1478569" y="282710"/>
                  <a:pt x="1490940" y="270560"/>
                </a:cubicBezTo>
                <a:cubicBezTo>
                  <a:pt x="1501196" y="260522"/>
                  <a:pt x="1506377" y="245834"/>
                  <a:pt x="1497919" y="238016"/>
                </a:cubicBezTo>
                <a:cubicBezTo>
                  <a:pt x="1430038" y="173879"/>
                  <a:pt x="1442515" y="139539"/>
                  <a:pt x="1444841" y="110587"/>
                </a:cubicBezTo>
                <a:cubicBezTo>
                  <a:pt x="1446215" y="94104"/>
                  <a:pt x="1444206" y="79417"/>
                  <a:pt x="1421897" y="61983"/>
                </a:cubicBezTo>
                <a:cubicBezTo>
                  <a:pt x="1360783" y="14118"/>
                  <a:pt x="1330437" y="91251"/>
                  <a:pt x="1292797" y="53635"/>
                </a:cubicBezTo>
                <a:cubicBezTo>
                  <a:pt x="1255156" y="16020"/>
                  <a:pt x="1216034" y="50254"/>
                  <a:pt x="1175962" y="20880"/>
                </a:cubicBezTo>
                <a:cubicBezTo>
                  <a:pt x="1135889" y="-8388"/>
                  <a:pt x="1103958" y="26903"/>
                  <a:pt x="1093279" y="11159"/>
                </a:cubicBezTo>
                <a:cubicBezTo>
                  <a:pt x="1078159" y="-11347"/>
                  <a:pt x="1043901" y="3340"/>
                  <a:pt x="1067903" y="27326"/>
                </a:cubicBezTo>
                <a:cubicBezTo>
                  <a:pt x="1091904" y="51311"/>
                  <a:pt x="1102583" y="64941"/>
                  <a:pt x="1058070" y="75719"/>
                </a:cubicBezTo>
                <a:cubicBezTo>
                  <a:pt x="1013556" y="86496"/>
                  <a:pt x="1031213" y="138271"/>
                  <a:pt x="989132" y="138271"/>
                </a:cubicBezTo>
                <a:cubicBezTo>
                  <a:pt x="947050" y="138271"/>
                  <a:pt x="868596" y="131825"/>
                  <a:pt x="858975" y="97379"/>
                </a:cubicBezTo>
                <a:cubicBezTo>
                  <a:pt x="855168" y="124535"/>
                  <a:pt x="869442" y="143131"/>
                  <a:pt x="859609" y="151901"/>
                </a:cubicBezTo>
                <a:cubicBezTo>
                  <a:pt x="849776" y="160671"/>
                  <a:pt x="805368" y="121576"/>
                  <a:pt x="801456" y="163630"/>
                </a:cubicBezTo>
                <a:cubicBezTo>
                  <a:pt x="797543" y="205683"/>
                  <a:pt x="747638" y="249638"/>
                  <a:pt x="721310" y="248159"/>
                </a:cubicBezTo>
                <a:cubicBezTo>
                  <a:pt x="656919" y="244567"/>
                  <a:pt x="649306" y="288417"/>
                  <a:pt x="690542" y="307330"/>
                </a:cubicBezTo>
                <a:cubicBezTo>
                  <a:pt x="767304" y="342516"/>
                  <a:pt x="680286" y="351285"/>
                  <a:pt x="708622" y="403588"/>
                </a:cubicBezTo>
                <a:cubicBezTo>
                  <a:pt x="736959" y="455891"/>
                  <a:pt x="681237" y="466668"/>
                  <a:pt x="655333" y="428524"/>
                </a:cubicBezTo>
                <a:cubicBezTo>
                  <a:pt x="629428" y="390380"/>
                  <a:pt x="542410" y="403165"/>
                  <a:pt x="525704" y="424614"/>
                </a:cubicBezTo>
                <a:cubicBezTo>
                  <a:pt x="509104" y="446064"/>
                  <a:pt x="472309" y="423030"/>
                  <a:pt x="429910" y="463710"/>
                </a:cubicBezTo>
                <a:cubicBezTo>
                  <a:pt x="336971" y="552677"/>
                  <a:pt x="292034" y="424614"/>
                  <a:pt x="215695" y="468570"/>
                </a:cubicBezTo>
                <a:cubicBezTo>
                  <a:pt x="139356" y="512525"/>
                  <a:pt x="207342" y="542005"/>
                  <a:pt x="166847" y="557009"/>
                </a:cubicBezTo>
                <a:cubicBezTo>
                  <a:pt x="144325" y="565356"/>
                  <a:pt x="137559" y="522352"/>
                  <a:pt x="117998" y="517386"/>
                </a:cubicBezTo>
                <a:cubicBezTo>
                  <a:pt x="98437" y="512420"/>
                  <a:pt x="110174" y="434124"/>
                  <a:pt x="212" y="4762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9" name="Google Shape;309;p7"/>
          <p:cNvSpPr txBox="1"/>
          <p:nvPr/>
        </p:nvSpPr>
        <p:spPr>
          <a:xfrm>
            <a:off x="670332" y="390972"/>
            <a:ext cx="8426760" cy="626469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150" spcFirstLastPara="1" rIns="137150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75F6"/>
              </a:buClr>
              <a:buSzPts val="7500"/>
              <a:buFont typeface="Poppins ExtraBold"/>
              <a:buNone/>
            </a:pPr>
            <a:r>
              <a:rPr b="1" lang="nl-NL" sz="7500">
                <a:solidFill>
                  <a:srgbClr val="2D75F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We zijn momenteel </a:t>
            </a:r>
            <a:endParaRPr sz="7500">
              <a:solidFill>
                <a:srgbClr val="2D75F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75F6"/>
              </a:buClr>
              <a:buSzPts val="7500"/>
              <a:buFont typeface="Poppins ExtraBold"/>
              <a:buNone/>
            </a:pPr>
            <a:r>
              <a:rPr b="1" lang="nl-NL" sz="7500">
                <a:solidFill>
                  <a:srgbClr val="2D75F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actief in</a:t>
            </a:r>
            <a:endParaRPr sz="7500">
              <a:solidFill>
                <a:srgbClr val="2D75F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C876"/>
              </a:buClr>
              <a:buSzPts val="7500"/>
              <a:buFont typeface="Poppins ExtraBold"/>
              <a:buNone/>
            </a:pPr>
            <a:r>
              <a:rPr lang="nl-NL" sz="7500">
                <a:solidFill>
                  <a:srgbClr val="09C87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Denemarken</a:t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C876"/>
              </a:buClr>
              <a:buSzPts val="7500"/>
              <a:buFont typeface="Poppins ExtraBold"/>
              <a:buNone/>
            </a:pPr>
            <a:r>
              <a:rPr lang="nl-NL" sz="7500">
                <a:solidFill>
                  <a:srgbClr val="09C87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Nederland</a:t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C876"/>
              </a:buClr>
              <a:buSzPts val="7500"/>
              <a:buFont typeface="Poppins ExtraBold"/>
              <a:buNone/>
            </a:pPr>
            <a:r>
              <a:rPr lang="nl-NL" sz="7500">
                <a:solidFill>
                  <a:srgbClr val="09C87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Zweden</a:t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C876"/>
              </a:buClr>
              <a:buSzPts val="7500"/>
              <a:buFont typeface="Poppins ExtraBold"/>
              <a:buNone/>
            </a:pPr>
            <a:r>
              <a:rPr lang="nl-NL" sz="7500">
                <a:solidFill>
                  <a:srgbClr val="09C876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Noorwegen</a:t>
            </a:r>
            <a:endParaRPr sz="7500">
              <a:solidFill>
                <a:srgbClr val="09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Calibri"/>
              <a:buNone/>
            </a:pPr>
            <a:r>
              <a:t/>
            </a:r>
            <a:endParaRPr b="1" sz="7500">
              <a:solidFill>
                <a:srgbClr val="08C876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</a:pPr>
            <a:r>
              <a:t/>
            </a:r>
            <a:endParaRPr sz="5100">
              <a:solidFill>
                <a:srgbClr val="08C87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</a:pPr>
            <a:r>
              <a:t/>
            </a:r>
            <a:endParaRPr sz="5100">
              <a:solidFill>
                <a:srgbClr val="08C8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7"/>
          <p:cNvSpPr/>
          <p:nvPr/>
        </p:nvSpPr>
        <p:spPr>
          <a:xfrm rot="214582">
            <a:off x="7019291" y="3105146"/>
            <a:ext cx="3981056" cy="2343834"/>
          </a:xfrm>
          <a:custGeom>
            <a:rect b="b" l="l" r="r" t="t"/>
            <a:pathLst>
              <a:path extrusionOk="0" h="1512168" w="3009977">
                <a:moveTo>
                  <a:pt x="0" y="0"/>
                </a:moveTo>
                <a:cubicBezTo>
                  <a:pt x="1431681" y="0"/>
                  <a:pt x="2592288" y="677021"/>
                  <a:pt x="2592288" y="1512168"/>
                </a:cubicBezTo>
                <a:lnTo>
                  <a:pt x="0" y="1512168"/>
                </a:lnTo>
                <a:lnTo>
                  <a:pt x="0" y="0"/>
                </a:lnTo>
                <a:close/>
              </a:path>
              <a:path extrusionOk="0" fill="none" h="1512168" w="3009977">
                <a:moveTo>
                  <a:pt x="0" y="0"/>
                </a:moveTo>
                <a:cubicBezTo>
                  <a:pt x="1431681" y="0"/>
                  <a:pt x="1215043" y="1083421"/>
                  <a:pt x="3009977" y="1128345"/>
                </a:cubicBezTo>
              </a:path>
            </a:pathLst>
          </a:custGeom>
          <a:noFill/>
          <a:ln cap="flat" cmpd="sng" w="57150">
            <a:solidFill>
              <a:srgbClr val="08C87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CDC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