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4" r:id="rId4"/>
    <p:sldMasterId id="214748367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6858000" cx="12192000"/>
  <p:notesSz cx="6858000" cy="9144000"/>
  <p:embeddedFontLst>
    <p:embeddedFont>
      <p:font typeface="Lato"/>
      <p:regular r:id="rId34"/>
      <p:bold r:id="rId35"/>
      <p:italic r:id="rId36"/>
      <p:boldItalic r:id="rId37"/>
    </p:embeddedFont>
    <p:embeddedFont>
      <p:font typeface="Lato Black"/>
      <p:bold r:id="rId38"/>
      <p:boldItalic r:id="rId39"/>
    </p:embeddedFont>
    <p:embeddedFont>
      <p:font typeface="Helvetica Neue"/>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4" roundtripDataSignature="AMtx7miT6DkP7/k4TnQRs3OZ9V6UdKX4G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HelveticaNeue-regular.fntdata"/><Relationship Id="rId20" Type="http://schemas.openxmlformats.org/officeDocument/2006/relationships/slide" Target="slides/slide14.xml"/><Relationship Id="rId42" Type="http://schemas.openxmlformats.org/officeDocument/2006/relationships/font" Target="fonts/HelveticaNeue-italic.fntdata"/><Relationship Id="rId41" Type="http://schemas.openxmlformats.org/officeDocument/2006/relationships/font" Target="fonts/HelveticaNeue-bold.fntdata"/><Relationship Id="rId22" Type="http://schemas.openxmlformats.org/officeDocument/2006/relationships/slide" Target="slides/slide16.xml"/><Relationship Id="rId44" Type="http://customschemas.google.com/relationships/presentationmetadata" Target="metadata"/><Relationship Id="rId21" Type="http://schemas.openxmlformats.org/officeDocument/2006/relationships/slide" Target="slides/slide15.xml"/><Relationship Id="rId43" Type="http://schemas.openxmlformats.org/officeDocument/2006/relationships/font" Target="fonts/HelveticaNeue-boldItalic.fnt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Lato-bold.fntdata"/><Relationship Id="rId12" Type="http://schemas.openxmlformats.org/officeDocument/2006/relationships/slide" Target="slides/slide6.xml"/><Relationship Id="rId34" Type="http://schemas.openxmlformats.org/officeDocument/2006/relationships/font" Target="fonts/Lato-regular.fntdata"/><Relationship Id="rId15" Type="http://schemas.openxmlformats.org/officeDocument/2006/relationships/slide" Target="slides/slide9.xml"/><Relationship Id="rId37" Type="http://schemas.openxmlformats.org/officeDocument/2006/relationships/font" Target="fonts/Lato-boldItalic.fntdata"/><Relationship Id="rId14" Type="http://schemas.openxmlformats.org/officeDocument/2006/relationships/slide" Target="slides/slide8.xml"/><Relationship Id="rId36" Type="http://schemas.openxmlformats.org/officeDocument/2006/relationships/font" Target="fonts/Lato-italic.fntdata"/><Relationship Id="rId17" Type="http://schemas.openxmlformats.org/officeDocument/2006/relationships/slide" Target="slides/slide11.xml"/><Relationship Id="rId39" Type="http://schemas.openxmlformats.org/officeDocument/2006/relationships/font" Target="fonts/LatoBlack-boldItalic.fntdata"/><Relationship Id="rId16" Type="http://schemas.openxmlformats.org/officeDocument/2006/relationships/slide" Target="slides/slide10.xml"/><Relationship Id="rId38" Type="http://schemas.openxmlformats.org/officeDocument/2006/relationships/font" Target="fonts/LatoBlack-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nl-NL"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cb4ade95d1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cb4ade95d1_0_26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nl-NL"/>
              <a:t>P | Van data-gedreven vermoedens naar gevalideerde inzichten</a:t>
            </a:r>
            <a:endParaRPr/>
          </a:p>
          <a:p>
            <a:pPr indent="0" lvl="0" marL="0" rtl="0" algn="l">
              <a:spcBef>
                <a:spcPts val="0"/>
              </a:spcBef>
              <a:spcAft>
                <a:spcPts val="0"/>
              </a:spcAft>
              <a:buClr>
                <a:schemeClr val="dk1"/>
              </a:buClr>
              <a:buSzPts val="1200"/>
              <a:buFont typeface="Calibri"/>
              <a:buNone/>
            </a:pPr>
            <a:r>
              <a:rPr lang="nl-NL"/>
              <a:t>U | Specifiek genoeg voor de wijk, data kritisch bevragen</a:t>
            </a:r>
            <a:endParaRPr/>
          </a:p>
          <a:p>
            <a:pPr indent="0" lvl="0" marL="0" rtl="0" algn="l">
              <a:spcBef>
                <a:spcPts val="0"/>
              </a:spcBef>
              <a:spcAft>
                <a:spcPts val="0"/>
              </a:spcAft>
              <a:buClr>
                <a:schemeClr val="dk1"/>
              </a:buClr>
              <a:buSzPts val="1200"/>
              <a:buFont typeface="Calibri"/>
              <a:buNone/>
            </a:pPr>
            <a:r>
              <a:rPr lang="nl-NL"/>
              <a:t>A |Wijkwandeling, storytelling</a:t>
            </a:r>
            <a:endParaRPr/>
          </a:p>
          <a:p>
            <a:pPr indent="0" lvl="0" marL="0" rtl="0" algn="l">
              <a:spcBef>
                <a:spcPts val="0"/>
              </a:spcBef>
              <a:spcAft>
                <a:spcPts val="0"/>
              </a:spcAft>
              <a:buNone/>
            </a:pPr>
            <a:r>
              <a:t/>
            </a:r>
            <a:endParaRPr/>
          </a:p>
        </p:txBody>
      </p:sp>
      <p:sp>
        <p:nvSpPr>
          <p:cNvPr id="371" name="Google Shape;37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 name="Google Shape;39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nl-NL"/>
              <a:t>P | Van data-gedreven vermoedens naar gevalideerde inzichten</a:t>
            </a:r>
            <a:endParaRPr/>
          </a:p>
          <a:p>
            <a:pPr indent="0" lvl="0" marL="0" rtl="0" algn="l">
              <a:spcBef>
                <a:spcPts val="0"/>
              </a:spcBef>
              <a:spcAft>
                <a:spcPts val="0"/>
              </a:spcAft>
              <a:buClr>
                <a:schemeClr val="dk1"/>
              </a:buClr>
              <a:buSzPts val="1200"/>
              <a:buFont typeface="Calibri"/>
              <a:buNone/>
            </a:pPr>
            <a:r>
              <a:rPr lang="nl-NL"/>
              <a:t>U | Specifiek genoeg voor de wijk, data kritisch bevragen</a:t>
            </a:r>
            <a:endParaRPr/>
          </a:p>
          <a:p>
            <a:pPr indent="0" lvl="0" marL="0" rtl="0" algn="l">
              <a:spcBef>
                <a:spcPts val="0"/>
              </a:spcBef>
              <a:spcAft>
                <a:spcPts val="0"/>
              </a:spcAft>
              <a:buClr>
                <a:schemeClr val="dk1"/>
              </a:buClr>
              <a:buSzPts val="1200"/>
              <a:buFont typeface="Calibri"/>
              <a:buNone/>
            </a:pPr>
            <a:r>
              <a:rPr lang="nl-NL"/>
              <a:t>A |Wijkwandeling, storytelling</a:t>
            </a:r>
            <a:endParaRPr/>
          </a:p>
          <a:p>
            <a:pPr indent="0" lvl="0" marL="0" rtl="0" algn="l">
              <a:spcBef>
                <a:spcPts val="0"/>
              </a:spcBef>
              <a:spcAft>
                <a:spcPts val="0"/>
              </a:spcAft>
              <a:buNone/>
            </a:pPr>
            <a:r>
              <a:t/>
            </a:r>
            <a:endParaRPr/>
          </a:p>
        </p:txBody>
      </p:sp>
      <p:sp>
        <p:nvSpPr>
          <p:cNvPr id="395" name="Google Shape;39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nl-NL"/>
              <a:t>P | Van data-gedreven vermoedens naar gevalideerde inzichten</a:t>
            </a:r>
            <a:endParaRPr/>
          </a:p>
          <a:p>
            <a:pPr indent="0" lvl="0" marL="0" rtl="0" algn="l">
              <a:spcBef>
                <a:spcPts val="0"/>
              </a:spcBef>
              <a:spcAft>
                <a:spcPts val="0"/>
              </a:spcAft>
              <a:buClr>
                <a:schemeClr val="dk1"/>
              </a:buClr>
              <a:buSzPts val="1200"/>
              <a:buFont typeface="Calibri"/>
              <a:buNone/>
            </a:pPr>
            <a:r>
              <a:rPr lang="nl-NL"/>
              <a:t>U | Specifiek genoeg voor de wijk, data kritisch bevragen</a:t>
            </a:r>
            <a:endParaRPr/>
          </a:p>
          <a:p>
            <a:pPr indent="0" lvl="0" marL="0" rtl="0" algn="l">
              <a:spcBef>
                <a:spcPts val="0"/>
              </a:spcBef>
              <a:spcAft>
                <a:spcPts val="0"/>
              </a:spcAft>
              <a:buClr>
                <a:schemeClr val="dk1"/>
              </a:buClr>
              <a:buSzPts val="1200"/>
              <a:buFont typeface="Calibri"/>
              <a:buNone/>
            </a:pPr>
            <a:r>
              <a:rPr lang="nl-NL"/>
              <a:t>A |Wijkwandeling, storytelling</a:t>
            </a:r>
            <a:endParaRPr/>
          </a:p>
          <a:p>
            <a:pPr indent="0" lvl="0" marL="0" rtl="0" algn="l">
              <a:spcBef>
                <a:spcPts val="0"/>
              </a:spcBef>
              <a:spcAft>
                <a:spcPts val="0"/>
              </a:spcAft>
              <a:buNone/>
            </a:pPr>
            <a:r>
              <a:t/>
            </a:r>
            <a:endParaRPr/>
          </a:p>
        </p:txBody>
      </p:sp>
      <p:sp>
        <p:nvSpPr>
          <p:cNvPr id="410" name="Google Shape;41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nl-NL"/>
              <a:t>P | Vertrouwen winnen en direct impact maken</a:t>
            </a:r>
            <a:endParaRPr/>
          </a:p>
          <a:p>
            <a:pPr indent="0" lvl="0" marL="0" rtl="0" algn="l">
              <a:spcBef>
                <a:spcPts val="0"/>
              </a:spcBef>
              <a:spcAft>
                <a:spcPts val="0"/>
              </a:spcAft>
              <a:buClr>
                <a:schemeClr val="dk1"/>
              </a:buClr>
              <a:buSzPts val="1200"/>
              <a:buFont typeface="Calibri"/>
              <a:buNone/>
            </a:pPr>
            <a:r>
              <a:rPr lang="nl-NL"/>
              <a:t>U | Klein bier, denken vanuit mogelijkheden</a:t>
            </a:r>
            <a:endParaRPr/>
          </a:p>
          <a:p>
            <a:pPr indent="0" lvl="0" marL="0" rtl="0" algn="l">
              <a:spcBef>
                <a:spcPts val="0"/>
              </a:spcBef>
              <a:spcAft>
                <a:spcPts val="0"/>
              </a:spcAft>
              <a:buClr>
                <a:schemeClr val="dk1"/>
              </a:buClr>
              <a:buSzPts val="1200"/>
              <a:buFont typeface="Calibri"/>
              <a:buNone/>
            </a:pPr>
            <a:r>
              <a:rPr lang="nl-NL"/>
              <a:t>A |Wisselgelddenken, initatief benutten, vastbijten en niet loslaten, transparant</a:t>
            </a:r>
            <a:endParaRPr/>
          </a:p>
          <a:p>
            <a:pPr indent="0" lvl="0" marL="0" rtl="0" algn="l">
              <a:spcBef>
                <a:spcPts val="0"/>
              </a:spcBef>
              <a:spcAft>
                <a:spcPts val="0"/>
              </a:spcAft>
              <a:buNone/>
            </a:pPr>
            <a:r>
              <a:t/>
            </a:r>
            <a:endParaRPr/>
          </a:p>
        </p:txBody>
      </p:sp>
      <p:sp>
        <p:nvSpPr>
          <p:cNvPr id="421" name="Google Shape;42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nl-NL"/>
              <a:t>P | Vertrouwen winnen en direct impact maken</a:t>
            </a:r>
            <a:endParaRPr/>
          </a:p>
          <a:p>
            <a:pPr indent="0" lvl="0" marL="0" rtl="0" algn="l">
              <a:spcBef>
                <a:spcPts val="0"/>
              </a:spcBef>
              <a:spcAft>
                <a:spcPts val="0"/>
              </a:spcAft>
              <a:buClr>
                <a:schemeClr val="dk1"/>
              </a:buClr>
              <a:buSzPts val="1200"/>
              <a:buFont typeface="Calibri"/>
              <a:buNone/>
            </a:pPr>
            <a:r>
              <a:rPr lang="nl-NL"/>
              <a:t>U | Klein bier, denken vanuit mogelijkheden</a:t>
            </a:r>
            <a:endParaRPr/>
          </a:p>
          <a:p>
            <a:pPr indent="0" lvl="0" marL="0" rtl="0" algn="l">
              <a:spcBef>
                <a:spcPts val="0"/>
              </a:spcBef>
              <a:spcAft>
                <a:spcPts val="0"/>
              </a:spcAft>
              <a:buClr>
                <a:schemeClr val="dk1"/>
              </a:buClr>
              <a:buSzPts val="1200"/>
              <a:buFont typeface="Calibri"/>
              <a:buNone/>
            </a:pPr>
            <a:r>
              <a:rPr lang="nl-NL"/>
              <a:t>A |Wisselgelddenken, initatief benutten, vastbijten en niet loslaten, transparant</a:t>
            </a:r>
            <a:endParaRPr/>
          </a:p>
          <a:p>
            <a:pPr indent="0" lvl="0" marL="0" rtl="0" algn="l">
              <a:spcBef>
                <a:spcPts val="0"/>
              </a:spcBef>
              <a:spcAft>
                <a:spcPts val="0"/>
              </a:spcAft>
              <a:buNone/>
            </a:pPr>
            <a:r>
              <a:t/>
            </a:r>
            <a:endParaRPr/>
          </a:p>
        </p:txBody>
      </p:sp>
      <p:sp>
        <p:nvSpPr>
          <p:cNvPr id="438" name="Google Shape;43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nl-NL"/>
              <a:t>P |Ophalen behoeften en dromen, beleid in ontwikkeling voeden en juiste uitvoeringsacties formuleren</a:t>
            </a:r>
            <a:endParaRPr/>
          </a:p>
          <a:p>
            <a:pPr indent="0" lvl="0" marL="0" rtl="0" algn="l">
              <a:spcBef>
                <a:spcPts val="0"/>
              </a:spcBef>
              <a:spcAft>
                <a:spcPts val="0"/>
              </a:spcAft>
              <a:buClr>
                <a:schemeClr val="dk1"/>
              </a:buClr>
              <a:buSzPts val="1200"/>
              <a:buFont typeface="Calibri"/>
              <a:buNone/>
            </a:pPr>
            <a:r>
              <a:rPr lang="nl-NL"/>
              <a:t>U |Participatiemoeheid, wel/niet doen wat mensen vragen, niet terugkoppelen</a:t>
            </a:r>
            <a:endParaRPr/>
          </a:p>
          <a:p>
            <a:pPr indent="0" lvl="0" marL="0" rtl="0" algn="l">
              <a:spcBef>
                <a:spcPts val="0"/>
              </a:spcBef>
              <a:spcAft>
                <a:spcPts val="0"/>
              </a:spcAft>
              <a:buClr>
                <a:schemeClr val="dk1"/>
              </a:buClr>
              <a:buSzPts val="1200"/>
              <a:buFont typeface="Calibri"/>
              <a:buNone/>
            </a:pPr>
            <a:r>
              <a:rPr lang="nl-NL"/>
              <a:t>A | Samen ontwerpen als gelijken, toekomstgeletterdheid, wijktentoonstelling</a:t>
            </a:r>
            <a:endParaRPr/>
          </a:p>
          <a:p>
            <a:pPr indent="0" lvl="0" marL="0" rtl="0" algn="l">
              <a:spcBef>
                <a:spcPts val="0"/>
              </a:spcBef>
              <a:spcAft>
                <a:spcPts val="0"/>
              </a:spcAft>
              <a:buNone/>
            </a:pPr>
            <a:r>
              <a:t/>
            </a:r>
            <a:endParaRPr/>
          </a:p>
        </p:txBody>
      </p:sp>
      <p:sp>
        <p:nvSpPr>
          <p:cNvPr id="448" name="Google Shape;448;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nl-NL"/>
              <a:t>P |Ophalen behoeften en dromen, beleid in ontwikkeling voeden en juiste uitvoeringsacties formuleren</a:t>
            </a:r>
            <a:endParaRPr/>
          </a:p>
          <a:p>
            <a:pPr indent="0" lvl="0" marL="0" rtl="0" algn="l">
              <a:spcBef>
                <a:spcPts val="0"/>
              </a:spcBef>
              <a:spcAft>
                <a:spcPts val="0"/>
              </a:spcAft>
              <a:buClr>
                <a:schemeClr val="dk1"/>
              </a:buClr>
              <a:buSzPts val="1200"/>
              <a:buFont typeface="Calibri"/>
              <a:buNone/>
            </a:pPr>
            <a:r>
              <a:rPr lang="nl-NL"/>
              <a:t>U |Participatiemoeheid, wel/niet doen wat mensen vragen, niet terugkoppelen</a:t>
            </a:r>
            <a:endParaRPr/>
          </a:p>
          <a:p>
            <a:pPr indent="0" lvl="0" marL="0" rtl="0" algn="l">
              <a:spcBef>
                <a:spcPts val="0"/>
              </a:spcBef>
              <a:spcAft>
                <a:spcPts val="0"/>
              </a:spcAft>
              <a:buClr>
                <a:schemeClr val="dk1"/>
              </a:buClr>
              <a:buSzPts val="1200"/>
              <a:buFont typeface="Calibri"/>
              <a:buNone/>
            </a:pPr>
            <a:r>
              <a:rPr lang="nl-NL"/>
              <a:t>A | Samen ontwerpen als gelijken, toekomstgeletterdheid, wijktentoonstelling</a:t>
            </a:r>
            <a:endParaRPr/>
          </a:p>
          <a:p>
            <a:pPr indent="0" lvl="0" marL="0" rtl="0" algn="l">
              <a:spcBef>
                <a:spcPts val="0"/>
              </a:spcBef>
              <a:spcAft>
                <a:spcPts val="0"/>
              </a:spcAft>
              <a:buNone/>
            </a:pPr>
            <a:r>
              <a:t/>
            </a:r>
            <a:endParaRPr/>
          </a:p>
        </p:txBody>
      </p:sp>
      <p:sp>
        <p:nvSpPr>
          <p:cNvPr id="467" name="Google Shape;467;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nl-NL"/>
              <a:t>P |Winnen van draagvlak in aanpak, werkwijze en inhoud </a:t>
            </a:r>
            <a:endParaRPr/>
          </a:p>
          <a:p>
            <a:pPr indent="0" lvl="0" marL="0" rtl="0" algn="l">
              <a:spcBef>
                <a:spcPts val="0"/>
              </a:spcBef>
              <a:spcAft>
                <a:spcPts val="0"/>
              </a:spcAft>
              <a:buClr>
                <a:schemeClr val="dk1"/>
              </a:buClr>
              <a:buSzPts val="1200"/>
              <a:buFont typeface="Calibri"/>
              <a:buNone/>
            </a:pPr>
            <a:r>
              <a:rPr lang="nl-NL"/>
              <a:t>U |Werken en implementeren vanuit leefwereld van Rotterdammers, silogerichtheid, </a:t>
            </a:r>
            <a:endParaRPr/>
          </a:p>
          <a:p>
            <a:pPr indent="0" lvl="0" marL="0" rtl="0" algn="l">
              <a:spcBef>
                <a:spcPts val="0"/>
              </a:spcBef>
              <a:spcAft>
                <a:spcPts val="0"/>
              </a:spcAft>
              <a:buClr>
                <a:schemeClr val="dk1"/>
              </a:buClr>
              <a:buSzPts val="1200"/>
              <a:buFont typeface="Calibri"/>
              <a:buNone/>
            </a:pPr>
            <a:r>
              <a:rPr lang="nl-NL"/>
              <a:t>A |Trainen/meelopen door collega’s, reflexieve monitoring op werkwijze, slim agenderen opgehaalde inzichten.</a:t>
            </a:r>
            <a:endParaRPr/>
          </a:p>
          <a:p>
            <a:pPr indent="0" lvl="0" marL="0" rtl="0" algn="l">
              <a:spcBef>
                <a:spcPts val="0"/>
              </a:spcBef>
              <a:spcAft>
                <a:spcPts val="0"/>
              </a:spcAft>
              <a:buNone/>
            </a:pPr>
            <a:r>
              <a:t/>
            </a:r>
            <a:endParaRPr/>
          </a:p>
        </p:txBody>
      </p:sp>
      <p:sp>
        <p:nvSpPr>
          <p:cNvPr id="487" name="Google Shape;48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nl-NL"/>
              <a:t>P |Winnen van draagvlak in aanpak, werkwijze en inhoud </a:t>
            </a:r>
            <a:endParaRPr/>
          </a:p>
          <a:p>
            <a:pPr indent="0" lvl="0" marL="0" rtl="0" algn="l">
              <a:spcBef>
                <a:spcPts val="0"/>
              </a:spcBef>
              <a:spcAft>
                <a:spcPts val="0"/>
              </a:spcAft>
              <a:buClr>
                <a:schemeClr val="dk1"/>
              </a:buClr>
              <a:buSzPts val="1200"/>
              <a:buFont typeface="Calibri"/>
              <a:buNone/>
            </a:pPr>
            <a:r>
              <a:rPr lang="nl-NL"/>
              <a:t>U |Werken en implementeren vanuit leefwereld van Rotterdammers, silogerichtheid, </a:t>
            </a:r>
            <a:endParaRPr/>
          </a:p>
          <a:p>
            <a:pPr indent="0" lvl="0" marL="0" rtl="0" algn="l">
              <a:spcBef>
                <a:spcPts val="0"/>
              </a:spcBef>
              <a:spcAft>
                <a:spcPts val="0"/>
              </a:spcAft>
              <a:buClr>
                <a:schemeClr val="dk1"/>
              </a:buClr>
              <a:buSzPts val="1200"/>
              <a:buFont typeface="Calibri"/>
              <a:buNone/>
            </a:pPr>
            <a:r>
              <a:rPr lang="nl-NL"/>
              <a:t>A |Trainen/meelopen door collega’s, reflexieve monitoring op werkwijze, slim agenderen opgehaalde inzichten.</a:t>
            </a:r>
            <a:endParaRPr/>
          </a:p>
          <a:p>
            <a:pPr indent="0" lvl="0" marL="0" rtl="0" algn="l">
              <a:spcBef>
                <a:spcPts val="0"/>
              </a:spcBef>
              <a:spcAft>
                <a:spcPts val="0"/>
              </a:spcAft>
              <a:buNone/>
            </a:pPr>
            <a:r>
              <a:t/>
            </a:r>
            <a:endParaRPr/>
          </a:p>
        </p:txBody>
      </p:sp>
      <p:sp>
        <p:nvSpPr>
          <p:cNvPr id="495" name="Google Shape;49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cb4ade95d1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cb4ade95d1_0_28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Systeem wereld”Vanuit voorspellen stellen we vragen over wat vinden mensen van de voorspelling, wat van de oplossingen, systeem ingrepen op, veelal individueel systeem niveau:</a:t>
            </a:r>
            <a:endParaRPr/>
          </a:p>
          <a:p>
            <a:pPr indent="0" lvl="0" marL="0" rtl="0" algn="l">
              <a:spcBef>
                <a:spcPts val="0"/>
              </a:spcBef>
              <a:spcAft>
                <a:spcPts val="0"/>
              </a:spcAft>
              <a:buNone/>
            </a:pPr>
            <a:r>
              <a:rPr lang="nl-NL"/>
              <a:t>Gemodelleerde en generieke input over waarden, statische en generieke input, veelal modaliteit gericht, niet direct open en integraal? Gericht op economische modellen en meerwaarde, nog veelal vanuit systeem</a:t>
            </a:r>
            <a:endParaRPr/>
          </a:p>
        </p:txBody>
      </p:sp>
      <p:sp>
        <p:nvSpPr>
          <p:cNvPr id="511" name="Google Shape;511;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sz="1200"/>
              <a:t>Lange tijd: Recht zo die gaat!</a:t>
            </a:r>
            <a:endParaRPr/>
          </a:p>
          <a:p>
            <a:pPr indent="0" lvl="0" marL="0" rtl="0" algn="l">
              <a:spcBef>
                <a:spcPts val="0"/>
              </a:spcBef>
              <a:spcAft>
                <a:spcPts val="0"/>
              </a:spcAft>
              <a:buNone/>
            </a:pPr>
            <a:r>
              <a:t/>
            </a:r>
            <a:endParaRPr sz="1200"/>
          </a:p>
          <a:p>
            <a:pPr indent="0" lvl="0" marL="0" rtl="0" algn="l">
              <a:spcBef>
                <a:spcPts val="0"/>
              </a:spcBef>
              <a:spcAft>
                <a:spcPts val="0"/>
              </a:spcAft>
              <a:buNone/>
            </a:pPr>
            <a:r>
              <a:rPr lang="nl-NL" sz="1200"/>
              <a:t>Laatste jaren: Scheuren in het socio-economisch landschap:</a:t>
            </a:r>
            <a:endParaRPr/>
          </a:p>
          <a:p>
            <a:pPr indent="0" lvl="0" marL="0" rtl="0" algn="l">
              <a:spcBef>
                <a:spcPts val="0"/>
              </a:spcBef>
              <a:spcAft>
                <a:spcPts val="0"/>
              </a:spcAft>
              <a:buNone/>
            </a:pPr>
            <a:r>
              <a:t/>
            </a:r>
            <a:endParaRPr sz="1200"/>
          </a:p>
          <a:p>
            <a:pPr indent="0" lvl="0" marL="0" rtl="0" algn="l">
              <a:spcBef>
                <a:spcPts val="0"/>
              </a:spcBef>
              <a:spcAft>
                <a:spcPts val="0"/>
              </a:spcAft>
              <a:buNone/>
            </a:pPr>
            <a:r>
              <a:rPr lang="nl-NL" sz="1200"/>
              <a:t>- vergrijzing</a:t>
            </a:r>
            <a:endParaRPr/>
          </a:p>
          <a:p>
            <a:pPr indent="0" lvl="0" marL="0" rtl="0" algn="l">
              <a:spcBef>
                <a:spcPts val="0"/>
              </a:spcBef>
              <a:spcAft>
                <a:spcPts val="0"/>
              </a:spcAft>
              <a:buNone/>
            </a:pPr>
            <a:r>
              <a:rPr lang="nl-NL" sz="1200"/>
              <a:t>- bevolkingssamenstelling</a:t>
            </a:r>
            <a:endParaRPr/>
          </a:p>
          <a:p>
            <a:pPr indent="0" lvl="0" marL="0" rtl="0" algn="l">
              <a:spcBef>
                <a:spcPts val="0"/>
              </a:spcBef>
              <a:spcAft>
                <a:spcPts val="0"/>
              </a:spcAft>
              <a:buNone/>
            </a:pPr>
            <a:r>
              <a:rPr lang="nl-NL" sz="1200"/>
              <a:t>- technologische vernieuwing</a:t>
            </a:r>
            <a:endParaRPr/>
          </a:p>
          <a:p>
            <a:pPr indent="0" lvl="0" marL="0" rtl="0" algn="l">
              <a:spcBef>
                <a:spcPts val="0"/>
              </a:spcBef>
              <a:spcAft>
                <a:spcPts val="0"/>
              </a:spcAft>
              <a:buNone/>
            </a:pPr>
            <a:r>
              <a:rPr lang="nl-NL" sz="1200"/>
              <a:t>- tweedeling</a:t>
            </a:r>
            <a:endParaRPr/>
          </a:p>
          <a:p>
            <a:pPr indent="0" lvl="0" marL="0" rtl="0" algn="l">
              <a:spcBef>
                <a:spcPts val="0"/>
              </a:spcBef>
              <a:spcAft>
                <a:spcPts val="0"/>
              </a:spcAft>
              <a:buNone/>
            </a:pPr>
            <a:r>
              <a:rPr lang="nl-NL" sz="1200"/>
              <a:t>- meer drukte</a:t>
            </a:r>
            <a:endParaRPr/>
          </a:p>
          <a:p>
            <a:pPr indent="0" lvl="0" marL="0" rtl="0" algn="l">
              <a:spcBef>
                <a:spcPts val="0"/>
              </a:spcBef>
              <a:spcAft>
                <a:spcPts val="0"/>
              </a:spcAft>
              <a:buNone/>
            </a:pPr>
            <a:r>
              <a:rPr lang="nl-NL" sz="1200"/>
              <a:t>- ontevreden burgers</a:t>
            </a:r>
            <a:endParaRPr/>
          </a:p>
          <a:p>
            <a:pPr indent="0" lvl="0" marL="0" rtl="0" algn="l">
              <a:spcBef>
                <a:spcPts val="0"/>
              </a:spcBef>
              <a:spcAft>
                <a:spcPts val="0"/>
              </a:spcAft>
              <a:buNone/>
            </a:pPr>
            <a:r>
              <a:t/>
            </a:r>
            <a:endParaRPr/>
          </a:p>
        </p:txBody>
      </p:sp>
      <p:sp>
        <p:nvSpPr>
          <p:cNvPr id="526" name="Google Shape;526;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Complexiteit neemt toe, Integraal werken, leefwereld begrijpen, en zo systeem interventies die invloed hebben op de opgave. ToC bewustwording, samenhang en complexiteit</a:t>
            </a:r>
            <a:endParaRPr/>
          </a:p>
        </p:txBody>
      </p:sp>
      <p:sp>
        <p:nvSpPr>
          <p:cNvPr id="534" name="Google Shape;534;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Toevoegen op voorspellen met modellen – begrijpen en toepassen; inzicht verrijken; </a:t>
            </a:r>
            <a:endParaRPr/>
          </a:p>
        </p:txBody>
      </p:sp>
      <p:sp>
        <p:nvSpPr>
          <p:cNvPr id="541" name="Google Shape;541;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 name="Google Shape;555;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Meer duiden welke boodschap hierbij? Ook aanhaken op leefwereld – de burgbouwen om daarmee ook handen en voeten te geven aan integrale benadering en brede welvaart</a:t>
            </a:r>
            <a:endParaRPr/>
          </a:p>
        </p:txBody>
      </p:sp>
      <p:sp>
        <p:nvSpPr>
          <p:cNvPr id="556" name="Google Shape;556;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 name="Google Shape;57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En – en voor mobiliteit </a:t>
            </a:r>
            <a:endParaRPr/>
          </a:p>
        </p:txBody>
      </p:sp>
      <p:sp>
        <p:nvSpPr>
          <p:cNvPr id="572" name="Google Shape;572;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4" name="Google Shape;58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cb4ade95d1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2cb4ade95d1_0_3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cb4ade95d1_0_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cb4ade95d1_0_30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Urgentie en Handvaten zijn er, maar vallen in zelfde werkwijze, bescherming, afstand en structuren</a:t>
            </a:r>
            <a:endParaRPr/>
          </a:p>
        </p:txBody>
      </p:sp>
      <p:sp>
        <p:nvSpPr>
          <p:cNvPr id="329" name="Google Shape;329;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NL"/>
              <a:t>Intenties zijn er: regionaal: kansen voor mensen, met elkaar voor elkaar, gaat om bereikbaarheid van banenn</a:t>
            </a:r>
            <a:endParaRPr/>
          </a:p>
          <a:p>
            <a:pPr indent="0" lvl="0" marL="0" rtl="0" algn="l">
              <a:spcBef>
                <a:spcPts val="0"/>
              </a:spcBef>
              <a:spcAft>
                <a:spcPts val="0"/>
              </a:spcAft>
              <a:buNone/>
            </a:pPr>
            <a:r>
              <a:rPr lang="nl-NL" sz="1200"/>
              <a:t>Brede welvaart</a:t>
            </a:r>
            <a:endParaRPr/>
          </a:p>
          <a:p>
            <a:pPr indent="0" lvl="0" marL="0" rtl="0" algn="l">
              <a:spcBef>
                <a:spcPts val="0"/>
              </a:spcBef>
              <a:spcAft>
                <a:spcPts val="0"/>
              </a:spcAft>
              <a:buNone/>
            </a:pPr>
            <a:r>
              <a:t/>
            </a:r>
            <a:endParaRPr sz="1200"/>
          </a:p>
          <a:p>
            <a:pPr indent="0" lvl="0" marL="0" rtl="0" algn="l">
              <a:spcBef>
                <a:spcPts val="0"/>
              </a:spcBef>
              <a:spcAft>
                <a:spcPts val="0"/>
              </a:spcAft>
              <a:buNone/>
            </a:pPr>
            <a:r>
              <a:rPr lang="nl-NL" sz="1200"/>
              <a:t>Nog wat academisch:</a:t>
            </a:r>
            <a:endParaRPr/>
          </a:p>
          <a:p>
            <a:pPr indent="0" lvl="0" marL="0" rtl="0" algn="l">
              <a:spcBef>
                <a:spcPts val="0"/>
              </a:spcBef>
              <a:spcAft>
                <a:spcPts val="0"/>
              </a:spcAft>
              <a:buNone/>
            </a:pPr>
            <a:r>
              <a:t/>
            </a:r>
            <a:endParaRPr sz="1200"/>
          </a:p>
          <a:p>
            <a:pPr indent="0" lvl="0" marL="0" rtl="0" algn="l">
              <a:spcBef>
                <a:spcPts val="0"/>
              </a:spcBef>
              <a:spcAft>
                <a:spcPts val="0"/>
              </a:spcAft>
              <a:buNone/>
            </a:pPr>
            <a:r>
              <a:rPr lang="nl-NL" sz="1200"/>
              <a:t>- gebiedsgericht werken</a:t>
            </a:r>
            <a:endParaRPr/>
          </a:p>
          <a:p>
            <a:pPr indent="0" lvl="0" marL="0" rtl="0" algn="l">
              <a:spcBef>
                <a:spcPts val="0"/>
              </a:spcBef>
              <a:spcAft>
                <a:spcPts val="0"/>
              </a:spcAft>
              <a:buNone/>
            </a:pPr>
            <a:r>
              <a:rPr lang="nl-NL" sz="1200"/>
              <a:t>- obv historie toekomstgericht werken</a:t>
            </a:r>
            <a:endParaRPr/>
          </a:p>
          <a:p>
            <a:pPr indent="0" lvl="0" marL="0" rtl="0" algn="l">
              <a:spcBef>
                <a:spcPts val="0"/>
              </a:spcBef>
              <a:spcAft>
                <a:spcPts val="0"/>
              </a:spcAft>
              <a:buNone/>
            </a:pPr>
            <a:r>
              <a:rPr lang="nl-NL" sz="1200"/>
              <a:t>- integraal en opgavegericht werken</a:t>
            </a:r>
            <a:endParaRPr/>
          </a:p>
          <a:p>
            <a:pPr indent="0" lvl="0" marL="0" rtl="0" algn="l">
              <a:spcBef>
                <a:spcPts val="0"/>
              </a:spcBef>
              <a:spcAft>
                <a:spcPts val="0"/>
              </a:spcAft>
              <a:buNone/>
            </a:pPr>
            <a:r>
              <a:rPr lang="nl-NL" sz="1200"/>
              <a:t>- inclusief werken</a:t>
            </a:r>
            <a:endParaRPr/>
          </a:p>
          <a:p>
            <a:pPr indent="0" lvl="0" marL="0" rtl="0" algn="l">
              <a:spcBef>
                <a:spcPts val="0"/>
              </a:spcBef>
              <a:spcAft>
                <a:spcPts val="0"/>
              </a:spcAft>
              <a:buNone/>
            </a:pPr>
            <a:r>
              <a:rPr lang="nl-NL" sz="1200"/>
              <a:t>- waardegedreven werken</a:t>
            </a:r>
            <a:endParaRPr/>
          </a:p>
          <a:p>
            <a:pPr indent="0" lvl="0" marL="0" rtl="0" algn="l">
              <a:spcBef>
                <a:spcPts val="0"/>
              </a:spcBef>
              <a:spcAft>
                <a:spcPts val="0"/>
              </a:spcAft>
              <a:buNone/>
            </a:pPr>
            <a:r>
              <a:rPr lang="nl-NL" sz="1200"/>
              <a:t>- transparant werken</a:t>
            </a:r>
            <a:endParaRPr/>
          </a:p>
          <a:p>
            <a:pPr indent="0" lvl="0" marL="0" rtl="0" algn="l">
              <a:spcBef>
                <a:spcPts val="0"/>
              </a:spcBef>
              <a:spcAft>
                <a:spcPts val="0"/>
              </a:spcAft>
              <a:buNone/>
            </a:pPr>
            <a:r>
              <a:t/>
            </a:r>
            <a:endParaRPr/>
          </a:p>
        </p:txBody>
      </p:sp>
      <p:sp>
        <p:nvSpPr>
          <p:cNvPr id="339" name="Google Shape;339;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Groene Tekst">
  <p:cSld name="Titeldia Groene Tekst">
    <p:bg>
      <p:bgPr>
        <a:solidFill>
          <a:srgbClr val="EFF4F6"/>
        </a:solidFill>
      </p:bgPr>
    </p:bg>
    <p:spTree>
      <p:nvGrpSpPr>
        <p:cNvPr id="15" name="Shape 15"/>
        <p:cNvGrpSpPr/>
        <p:nvPr/>
      </p:nvGrpSpPr>
      <p:grpSpPr>
        <a:xfrm>
          <a:off x="0" y="0"/>
          <a:ext cx="0" cy="0"/>
          <a:chOff x="0" y="0"/>
          <a:chExt cx="0" cy="0"/>
        </a:xfrm>
      </p:grpSpPr>
      <p:sp>
        <p:nvSpPr>
          <p:cNvPr id="16" name="Google Shape;16;p25"/>
          <p:cNvSpPr/>
          <p:nvPr/>
        </p:nvSpPr>
        <p:spPr>
          <a:xfrm>
            <a:off x="-1" y="4730196"/>
            <a:ext cx="12192000" cy="2127374"/>
          </a:xfrm>
          <a:custGeom>
            <a:rect b="b" l="l" r="r" t="t"/>
            <a:pathLst>
              <a:path extrusionOk="0" h="2127374" w="12192000">
                <a:moveTo>
                  <a:pt x="371474" y="0"/>
                </a:moveTo>
                <a:lnTo>
                  <a:pt x="11820525" y="0"/>
                </a:lnTo>
                <a:lnTo>
                  <a:pt x="11820525" y="571011"/>
                </a:lnTo>
                <a:lnTo>
                  <a:pt x="12192000" y="571011"/>
                </a:lnTo>
                <a:lnTo>
                  <a:pt x="12192000" y="2127374"/>
                </a:lnTo>
                <a:lnTo>
                  <a:pt x="0" y="2127374"/>
                </a:lnTo>
                <a:lnTo>
                  <a:pt x="0" y="571011"/>
                </a:lnTo>
                <a:lnTo>
                  <a:pt x="371474" y="571011"/>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 name="Google Shape;17;p25"/>
          <p:cNvSpPr/>
          <p:nvPr>
            <p:ph idx="2" type="pic"/>
          </p:nvPr>
        </p:nvSpPr>
        <p:spPr>
          <a:xfrm>
            <a:off x="0" y="-1"/>
            <a:ext cx="12192000" cy="5301208"/>
          </a:xfrm>
          <a:prstGeom prst="rect">
            <a:avLst/>
          </a:prstGeom>
          <a:solidFill>
            <a:schemeClr val="accent3"/>
          </a:solidFill>
          <a:ln>
            <a:noFill/>
          </a:ln>
        </p:spPr>
      </p:sp>
      <p:cxnSp>
        <p:nvCxnSpPr>
          <p:cNvPr id="18" name="Google Shape;18;p25"/>
          <p:cNvCxnSpPr/>
          <p:nvPr/>
        </p:nvCxnSpPr>
        <p:spPr>
          <a:xfrm>
            <a:off x="371475" y="5687728"/>
            <a:ext cx="11449050" cy="0"/>
          </a:xfrm>
          <a:prstGeom prst="straightConnector1">
            <a:avLst/>
          </a:prstGeom>
          <a:noFill/>
          <a:ln cap="flat" cmpd="sng" w="34925">
            <a:solidFill>
              <a:schemeClr val="accent1"/>
            </a:solidFill>
            <a:prstDash val="solid"/>
            <a:miter lim="800000"/>
            <a:headEnd len="sm" w="sm" type="none"/>
            <a:tailEnd len="sm" w="sm" type="none"/>
          </a:ln>
        </p:spPr>
      </p:cxnSp>
      <p:sp>
        <p:nvSpPr>
          <p:cNvPr id="19" name="Google Shape;19;p25"/>
          <p:cNvSpPr txBox="1"/>
          <p:nvPr>
            <p:ph type="ctrTitle"/>
          </p:nvPr>
        </p:nvSpPr>
        <p:spPr>
          <a:xfrm>
            <a:off x="323454" y="352892"/>
            <a:ext cx="11533584" cy="957955"/>
          </a:xfrm>
          <a:prstGeom prst="rect">
            <a:avLst/>
          </a:prstGeom>
          <a:noFill/>
          <a:ln>
            <a:noFill/>
          </a:ln>
        </p:spPr>
        <p:txBody>
          <a:bodyPr anchorCtr="0" anchor="t" bIns="45700" lIns="91425" spcFirstLastPara="1" rIns="91425" wrap="square" tIns="45700">
            <a:normAutofit/>
          </a:bodyPr>
          <a:lstStyle>
            <a:lvl1pPr lvl="0" algn="l">
              <a:lnSpc>
                <a:spcPct val="83000"/>
              </a:lnSpc>
              <a:spcBef>
                <a:spcPts val="0"/>
              </a:spcBef>
              <a:spcAft>
                <a:spcPts val="0"/>
              </a:spcAft>
              <a:buClr>
                <a:schemeClr val="lt2"/>
              </a:buClr>
              <a:buSzPts val="7500"/>
              <a:buFont typeface="Calibri"/>
              <a:buNone/>
              <a:defRPr b="0" sz="7500">
                <a:solidFill>
                  <a:schemeClr val="lt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25"/>
          <p:cNvSpPr txBox="1"/>
          <p:nvPr>
            <p:ph idx="1" type="subTitle"/>
          </p:nvPr>
        </p:nvSpPr>
        <p:spPr>
          <a:xfrm>
            <a:off x="803275" y="5072484"/>
            <a:ext cx="10585450" cy="315792"/>
          </a:xfrm>
          <a:prstGeom prst="rect">
            <a:avLst/>
          </a:prstGeom>
          <a:noFill/>
          <a:ln>
            <a:noFill/>
          </a:ln>
        </p:spPr>
        <p:txBody>
          <a:bodyPr anchorCtr="0" anchor="t" bIns="45700" lIns="91425" spcFirstLastPara="1" rIns="91425" wrap="square" tIns="45700">
            <a:spAutoFit/>
          </a:bodyPr>
          <a:lstStyle>
            <a:lvl1pPr lvl="0" algn="l">
              <a:lnSpc>
                <a:spcPct val="90000"/>
              </a:lnSpc>
              <a:spcBef>
                <a:spcPts val="1000"/>
              </a:spcBef>
              <a:spcAft>
                <a:spcPts val="0"/>
              </a:spcAft>
              <a:buClr>
                <a:schemeClr val="dk1"/>
              </a:buClr>
              <a:buSzPts val="2100"/>
              <a:buNone/>
              <a:defRPr sz="21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Afbeelding met tekst&#10;&#10;Automatisch gegenereerde beschrijving" id="21" name="Google Shape;21;p25"/>
          <p:cNvPicPr preferRelativeResize="0"/>
          <p:nvPr/>
        </p:nvPicPr>
        <p:blipFill rotWithShape="1">
          <a:blip r:embed="rId2">
            <a:alphaModFix/>
          </a:blip>
          <a:srcRect b="0" l="0" r="0" t="0"/>
          <a:stretch/>
        </p:blipFill>
        <p:spPr>
          <a:xfrm>
            <a:off x="9067377" y="5966486"/>
            <a:ext cx="2736000" cy="49745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leen titel" type="titleOnly">
  <p:cSld name="TITLE_ONLY">
    <p:spTree>
      <p:nvGrpSpPr>
        <p:cNvPr id="73" name="Shape 73"/>
        <p:cNvGrpSpPr/>
        <p:nvPr/>
      </p:nvGrpSpPr>
      <p:grpSpPr>
        <a:xfrm>
          <a:off x="0" y="0"/>
          <a:ext cx="0" cy="0"/>
          <a:chOff x="0" y="0"/>
          <a:chExt cx="0" cy="0"/>
        </a:xfrm>
      </p:grpSpPr>
      <p:sp>
        <p:nvSpPr>
          <p:cNvPr id="74" name="Google Shape;74;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g" type="blank">
  <p:cSld name="BLANK">
    <p:spTree>
      <p:nvGrpSpPr>
        <p:cNvPr id="78" name="Shape 78"/>
        <p:cNvGrpSpPr/>
        <p:nvPr/>
      </p:nvGrpSpPr>
      <p:grpSpPr>
        <a:xfrm>
          <a:off x="0" y="0"/>
          <a:ext cx="0" cy="0"/>
          <a:chOff x="0" y="0"/>
          <a:chExt cx="0" cy="0"/>
        </a:xfrm>
      </p:grpSpPr>
      <p:sp>
        <p:nvSpPr>
          <p:cNvPr id="79" name="Google Shape;79;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met bijschrift" type="objTx">
  <p:cSld name="OBJECT_WITH_CAPTION_TEXT">
    <p:spTree>
      <p:nvGrpSpPr>
        <p:cNvPr id="82" name="Shape 82"/>
        <p:cNvGrpSpPr/>
        <p:nvPr/>
      </p:nvGrpSpPr>
      <p:grpSpPr>
        <a:xfrm>
          <a:off x="0" y="0"/>
          <a:ext cx="0" cy="0"/>
          <a:chOff x="0" y="0"/>
          <a:chExt cx="0" cy="0"/>
        </a:xfrm>
      </p:grpSpPr>
      <p:sp>
        <p:nvSpPr>
          <p:cNvPr id="83" name="Google Shape;83;p3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3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5" name="Google Shape;85;p3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6" name="Google Shape;86;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fbeelding met bijschrift" type="picTx">
  <p:cSld name="PICTURE_WITH_CAPTION_TEXT">
    <p:spTree>
      <p:nvGrpSpPr>
        <p:cNvPr id="89" name="Shape 89"/>
        <p:cNvGrpSpPr/>
        <p:nvPr/>
      </p:nvGrpSpPr>
      <p:grpSpPr>
        <a:xfrm>
          <a:off x="0" y="0"/>
          <a:ext cx="0" cy="0"/>
          <a:chOff x="0" y="0"/>
          <a:chExt cx="0" cy="0"/>
        </a:xfrm>
      </p:grpSpPr>
      <p:sp>
        <p:nvSpPr>
          <p:cNvPr id="90" name="Google Shape;90;p3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 name="Google Shape;91;p39"/>
          <p:cNvSpPr/>
          <p:nvPr>
            <p:ph idx="2" type="pic"/>
          </p:nvPr>
        </p:nvSpPr>
        <p:spPr>
          <a:xfrm>
            <a:off x="5183188" y="987425"/>
            <a:ext cx="6172200" cy="4873625"/>
          </a:xfrm>
          <a:prstGeom prst="rect">
            <a:avLst/>
          </a:prstGeom>
          <a:noFill/>
          <a:ln>
            <a:noFill/>
          </a:ln>
        </p:spPr>
      </p:sp>
      <p:sp>
        <p:nvSpPr>
          <p:cNvPr id="92" name="Google Shape;92;p3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3" name="Google Shape;93;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verticale tekst" type="vertTx">
  <p:cSld name="VERTICAL_TEXT">
    <p:spTree>
      <p:nvGrpSpPr>
        <p:cNvPr id="96" name="Shape 96"/>
        <p:cNvGrpSpPr/>
        <p:nvPr/>
      </p:nvGrpSpPr>
      <p:grpSpPr>
        <a:xfrm>
          <a:off x="0" y="0"/>
          <a:ext cx="0" cy="0"/>
          <a:chOff x="0" y="0"/>
          <a:chExt cx="0" cy="0"/>
        </a:xfrm>
      </p:grpSpPr>
      <p:sp>
        <p:nvSpPr>
          <p:cNvPr id="97" name="Google Shape;97;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4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e titel en tekst" type="vertTitleAndTx">
  <p:cSld name="VERTICAL_TITLE_AND_VERTICAL_TEXT">
    <p:spTree>
      <p:nvGrpSpPr>
        <p:cNvPr id="102" name="Shape 102"/>
        <p:cNvGrpSpPr/>
        <p:nvPr/>
      </p:nvGrpSpPr>
      <p:grpSpPr>
        <a:xfrm>
          <a:off x="0" y="0"/>
          <a:ext cx="0" cy="0"/>
          <a:chOff x="0" y="0"/>
          <a:chExt cx="0" cy="0"/>
        </a:xfrm>
      </p:grpSpPr>
      <p:sp>
        <p:nvSpPr>
          <p:cNvPr id="103" name="Google Shape;103;p4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4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oot Beeld Witte Kop">
  <p:cSld name="Groot Beeld Witte Kop">
    <p:spTree>
      <p:nvGrpSpPr>
        <p:cNvPr id="113" name="Shape 113"/>
        <p:cNvGrpSpPr/>
        <p:nvPr/>
      </p:nvGrpSpPr>
      <p:grpSpPr>
        <a:xfrm>
          <a:off x="0" y="0"/>
          <a:ext cx="0" cy="0"/>
          <a:chOff x="0" y="0"/>
          <a:chExt cx="0" cy="0"/>
        </a:xfrm>
      </p:grpSpPr>
      <p:sp>
        <p:nvSpPr>
          <p:cNvPr id="114" name="Google Shape;114;p30"/>
          <p:cNvSpPr txBox="1"/>
          <p:nvPr>
            <p:ph idx="1" type="body"/>
          </p:nvPr>
        </p:nvSpPr>
        <p:spPr>
          <a:xfrm>
            <a:off x="803274" y="1416236"/>
            <a:ext cx="8064501" cy="2750433"/>
          </a:xfrm>
          <a:prstGeom prst="rect">
            <a:avLst/>
          </a:prstGeom>
          <a:noFill/>
          <a:ln>
            <a:noFill/>
          </a:ln>
        </p:spPr>
        <p:txBody>
          <a:bodyPr anchorCtr="0" anchor="t" bIns="0" lIns="0" spcFirstLastPara="1" rIns="0" wrap="square" tIns="0">
            <a:spAutoFit/>
          </a:bodyPr>
          <a:lstStyle>
            <a:lvl1pPr indent="-228600" lvl="0" marL="457200" algn="l">
              <a:lnSpc>
                <a:spcPct val="105000"/>
              </a:lnSpc>
              <a:spcBef>
                <a:spcPts val="300"/>
              </a:spcBef>
              <a:spcAft>
                <a:spcPts val="0"/>
              </a:spcAft>
              <a:buClr>
                <a:schemeClr val="dk1"/>
              </a:buClr>
              <a:buSzPts val="1800"/>
              <a:buNone/>
              <a:defRPr/>
            </a:lvl1pPr>
            <a:lvl2pPr indent="-228600" lvl="1" marL="914400" algn="l">
              <a:lnSpc>
                <a:spcPct val="105000"/>
              </a:lnSpc>
              <a:spcBef>
                <a:spcPts val="300"/>
              </a:spcBef>
              <a:spcAft>
                <a:spcPts val="0"/>
              </a:spcAft>
              <a:buClr>
                <a:schemeClr val="dk1"/>
              </a:buClr>
              <a:buSzPts val="1440"/>
              <a:buNone/>
              <a:defRPr/>
            </a:lvl2pPr>
            <a:lvl3pPr indent="-320039" lvl="2" marL="1371600" algn="l">
              <a:lnSpc>
                <a:spcPct val="105000"/>
              </a:lnSpc>
              <a:spcBef>
                <a:spcPts val="300"/>
              </a:spcBef>
              <a:spcAft>
                <a:spcPts val="0"/>
              </a:spcAft>
              <a:buClr>
                <a:schemeClr val="dk1"/>
              </a:buClr>
              <a:buSzPts val="1440"/>
              <a:buChar char="▪"/>
              <a:defRPr/>
            </a:lvl3pPr>
            <a:lvl4pPr indent="-320039" lvl="3" marL="1828800" algn="l">
              <a:lnSpc>
                <a:spcPct val="105000"/>
              </a:lnSpc>
              <a:spcBef>
                <a:spcPts val="300"/>
              </a:spcBef>
              <a:spcAft>
                <a:spcPts val="0"/>
              </a:spcAft>
              <a:buClr>
                <a:schemeClr val="dk1"/>
              </a:buClr>
              <a:buSzPts val="1440"/>
              <a:buChar char="▪"/>
              <a:defRPr/>
            </a:lvl4pPr>
            <a:lvl5pPr indent="-228600" lvl="4" marL="2286000" algn="l">
              <a:lnSpc>
                <a:spcPct val="105000"/>
              </a:lnSpc>
              <a:spcBef>
                <a:spcPts val="300"/>
              </a:spcBef>
              <a:spcAft>
                <a:spcPts val="0"/>
              </a:spcAft>
              <a:buClr>
                <a:schemeClr val="lt2"/>
              </a:buClr>
              <a:buSzPts val="1800"/>
              <a:buNone/>
              <a:defRPr/>
            </a:lvl5pPr>
            <a:lvl6pPr indent="-342900" lvl="5" marL="2743200" algn="l">
              <a:lnSpc>
                <a:spcPct val="105000"/>
              </a:lnSpc>
              <a:spcBef>
                <a:spcPts val="300"/>
              </a:spcBef>
              <a:spcAft>
                <a:spcPts val="0"/>
              </a:spcAft>
              <a:buClr>
                <a:schemeClr val="dk1"/>
              </a:buClr>
              <a:buSzPts val="1800"/>
              <a:buAutoNum type="arabicPeriod"/>
              <a:defRPr/>
            </a:lvl6pPr>
            <a:lvl7pPr indent="-342900" lvl="6" marL="3200400" algn="l">
              <a:lnSpc>
                <a:spcPct val="105000"/>
              </a:lnSpc>
              <a:spcBef>
                <a:spcPts val="300"/>
              </a:spcBef>
              <a:spcAft>
                <a:spcPts val="0"/>
              </a:spcAft>
              <a:buClr>
                <a:schemeClr val="dk1"/>
              </a:buClr>
              <a:buSzPts val="1800"/>
              <a:buAutoNum type="alphaLcPeriod"/>
              <a:defRPr/>
            </a:lvl7pPr>
            <a:lvl8pPr indent="-228600" lvl="7" marL="3657600" algn="l">
              <a:lnSpc>
                <a:spcPct val="105000"/>
              </a:lnSpc>
              <a:spcBef>
                <a:spcPts val="300"/>
              </a:spcBef>
              <a:spcAft>
                <a:spcPts val="0"/>
              </a:spcAft>
              <a:buClr>
                <a:schemeClr val="dk1"/>
              </a:buClr>
              <a:buSzPts val="1800"/>
              <a:buNone/>
              <a:defRPr/>
            </a:lvl8pPr>
            <a:lvl9pPr indent="-228600" lvl="8" marL="4114800" algn="l">
              <a:lnSpc>
                <a:spcPct val="105000"/>
              </a:lnSpc>
              <a:spcBef>
                <a:spcPts val="300"/>
              </a:spcBef>
              <a:spcAft>
                <a:spcPts val="0"/>
              </a:spcAft>
              <a:buClr>
                <a:schemeClr val="dk1"/>
              </a:buClr>
              <a:buSzPts val="1800"/>
              <a:buNone/>
              <a:defRPr/>
            </a:lvl9pPr>
          </a:lstStyle>
          <a:p/>
        </p:txBody>
      </p:sp>
      <p:sp>
        <p:nvSpPr>
          <p:cNvPr id="115" name="Google Shape;115;p30"/>
          <p:cNvSpPr/>
          <p:nvPr>
            <p:ph idx="2" type="pic"/>
          </p:nvPr>
        </p:nvSpPr>
        <p:spPr>
          <a:xfrm>
            <a:off x="-1" y="-1"/>
            <a:ext cx="12192001" cy="6857571"/>
          </a:xfrm>
          <a:prstGeom prst="rect">
            <a:avLst/>
          </a:prstGeom>
          <a:solidFill>
            <a:schemeClr val="accent3"/>
          </a:solidFill>
          <a:ln>
            <a:noFill/>
          </a:ln>
        </p:spPr>
      </p:sp>
      <p:sp>
        <p:nvSpPr>
          <p:cNvPr id="116" name="Google Shape;116;p30"/>
          <p:cNvSpPr txBox="1"/>
          <p:nvPr>
            <p:ph type="title"/>
          </p:nvPr>
        </p:nvSpPr>
        <p:spPr>
          <a:xfrm>
            <a:off x="803274" y="2791452"/>
            <a:ext cx="10585452" cy="1061829"/>
          </a:xfrm>
          <a:prstGeom prst="rect">
            <a:avLst/>
          </a:prstGeom>
          <a:noFill/>
          <a:ln>
            <a:noFill/>
          </a:ln>
        </p:spPr>
        <p:txBody>
          <a:bodyPr anchorCtr="0" anchor="ctr" bIns="0" lIns="0" spcFirstLastPara="1" rIns="0" wrap="square" tIns="0">
            <a:spAutoFit/>
          </a:bodyPr>
          <a:lstStyle>
            <a:lvl1pPr lvl="0" algn="ctr">
              <a:lnSpc>
                <a:spcPct val="92000"/>
              </a:lnSpc>
              <a:spcBef>
                <a:spcPts val="0"/>
              </a:spcBef>
              <a:spcAft>
                <a:spcPts val="0"/>
              </a:spcAft>
              <a:buClr>
                <a:schemeClr val="lt1"/>
              </a:buClr>
              <a:buSzPts val="7500"/>
              <a:buFont typeface="Arial"/>
              <a:buNone/>
              <a:defRPr b="1" sz="75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30"/>
          <p:cNvSpPr txBox="1"/>
          <p:nvPr>
            <p:ph idx="11" type="ftr"/>
          </p:nvPr>
        </p:nvSpPr>
        <p:spPr>
          <a:xfrm>
            <a:off x="407986" y="6347705"/>
            <a:ext cx="7416205" cy="153888"/>
          </a:xfrm>
          <a:prstGeom prst="rect">
            <a:avLst/>
          </a:prstGeom>
          <a:noFill/>
          <a:ln>
            <a:noFill/>
          </a:ln>
        </p:spPr>
        <p:txBody>
          <a:bodyPr anchorCtr="0" anchor="ctr" bIns="0" lIns="0" spcFirstLastPara="1" rIns="0" wrap="square" tIns="0">
            <a:sp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30"/>
          <p:cNvSpPr txBox="1"/>
          <p:nvPr>
            <p:ph idx="12" type="sldNum"/>
          </p:nvPr>
        </p:nvSpPr>
        <p:spPr>
          <a:xfrm>
            <a:off x="11186850" y="6221795"/>
            <a:ext cx="611449" cy="307777"/>
          </a:xfrm>
          <a:prstGeom prst="rect">
            <a:avLst/>
          </a:prstGeom>
          <a:noFill/>
          <a:ln>
            <a:noFill/>
          </a:ln>
        </p:spPr>
        <p:txBody>
          <a:bodyPr anchorCtr="0" anchor="ctr" bIns="0" lIns="0" spcFirstLastPara="1" rIns="0" wrap="square" tIns="0">
            <a:spAutoFit/>
          </a:bodyPr>
          <a:lstStyle>
            <a:lvl1pPr indent="0" lvl="0" marL="0" algn="r">
              <a:spcBef>
                <a:spcPts val="0"/>
              </a:spcBef>
              <a:buNone/>
              <a:defRPr b="1" sz="2000">
                <a:solidFill>
                  <a:schemeClr val="lt1"/>
                </a:solidFill>
                <a:latin typeface="Arial"/>
                <a:ea typeface="Arial"/>
                <a:cs typeface="Arial"/>
                <a:sym typeface="Arial"/>
              </a:defRPr>
            </a:lvl1pPr>
            <a:lvl2pPr indent="0" lvl="1" marL="0" algn="r">
              <a:spcBef>
                <a:spcPts val="0"/>
              </a:spcBef>
              <a:buNone/>
              <a:defRPr b="1" sz="2000">
                <a:solidFill>
                  <a:schemeClr val="lt1"/>
                </a:solidFill>
                <a:latin typeface="Arial"/>
                <a:ea typeface="Arial"/>
                <a:cs typeface="Arial"/>
                <a:sym typeface="Arial"/>
              </a:defRPr>
            </a:lvl2pPr>
            <a:lvl3pPr indent="0" lvl="2" marL="0" algn="r">
              <a:spcBef>
                <a:spcPts val="0"/>
              </a:spcBef>
              <a:buNone/>
              <a:defRPr b="1" sz="2000">
                <a:solidFill>
                  <a:schemeClr val="lt1"/>
                </a:solidFill>
                <a:latin typeface="Arial"/>
                <a:ea typeface="Arial"/>
                <a:cs typeface="Arial"/>
                <a:sym typeface="Arial"/>
              </a:defRPr>
            </a:lvl3pPr>
            <a:lvl4pPr indent="0" lvl="3" marL="0" algn="r">
              <a:spcBef>
                <a:spcPts val="0"/>
              </a:spcBef>
              <a:buNone/>
              <a:defRPr b="1" sz="2000">
                <a:solidFill>
                  <a:schemeClr val="lt1"/>
                </a:solidFill>
                <a:latin typeface="Arial"/>
                <a:ea typeface="Arial"/>
                <a:cs typeface="Arial"/>
                <a:sym typeface="Arial"/>
              </a:defRPr>
            </a:lvl4pPr>
            <a:lvl5pPr indent="0" lvl="4" marL="0" algn="r">
              <a:spcBef>
                <a:spcPts val="0"/>
              </a:spcBef>
              <a:buNone/>
              <a:defRPr b="1" sz="2000">
                <a:solidFill>
                  <a:schemeClr val="lt1"/>
                </a:solidFill>
                <a:latin typeface="Arial"/>
                <a:ea typeface="Arial"/>
                <a:cs typeface="Arial"/>
                <a:sym typeface="Arial"/>
              </a:defRPr>
            </a:lvl5pPr>
            <a:lvl6pPr indent="0" lvl="5" marL="0" algn="r">
              <a:spcBef>
                <a:spcPts val="0"/>
              </a:spcBef>
              <a:buNone/>
              <a:defRPr b="1" sz="2000">
                <a:solidFill>
                  <a:schemeClr val="lt1"/>
                </a:solidFill>
                <a:latin typeface="Arial"/>
                <a:ea typeface="Arial"/>
                <a:cs typeface="Arial"/>
                <a:sym typeface="Arial"/>
              </a:defRPr>
            </a:lvl6pPr>
            <a:lvl7pPr indent="0" lvl="6" marL="0" algn="r">
              <a:spcBef>
                <a:spcPts val="0"/>
              </a:spcBef>
              <a:buNone/>
              <a:defRPr b="1" sz="2000">
                <a:solidFill>
                  <a:schemeClr val="lt1"/>
                </a:solidFill>
                <a:latin typeface="Arial"/>
                <a:ea typeface="Arial"/>
                <a:cs typeface="Arial"/>
                <a:sym typeface="Arial"/>
              </a:defRPr>
            </a:lvl7pPr>
            <a:lvl8pPr indent="0" lvl="7" marL="0" algn="r">
              <a:spcBef>
                <a:spcPts val="0"/>
              </a:spcBef>
              <a:buNone/>
              <a:defRPr b="1" sz="2000">
                <a:solidFill>
                  <a:schemeClr val="lt1"/>
                </a:solidFill>
                <a:latin typeface="Arial"/>
                <a:ea typeface="Arial"/>
                <a:cs typeface="Arial"/>
                <a:sym typeface="Arial"/>
              </a:defRPr>
            </a:lvl8pPr>
            <a:lvl9pPr indent="0" lvl="8" marL="0" algn="r">
              <a:spcBef>
                <a:spcPts val="0"/>
              </a:spcBef>
              <a:buNone/>
              <a:defRPr b="1" sz="2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Groene Tekst">
  <p:cSld name="Titeldia Groene Tekst">
    <p:bg>
      <p:bgPr>
        <a:solidFill>
          <a:srgbClr val="EFF4F6"/>
        </a:solidFill>
      </p:bgPr>
    </p:bg>
    <p:spTree>
      <p:nvGrpSpPr>
        <p:cNvPr id="119" name="Shape 119"/>
        <p:cNvGrpSpPr/>
        <p:nvPr/>
      </p:nvGrpSpPr>
      <p:grpSpPr>
        <a:xfrm>
          <a:off x="0" y="0"/>
          <a:ext cx="0" cy="0"/>
          <a:chOff x="0" y="0"/>
          <a:chExt cx="0" cy="0"/>
        </a:xfrm>
      </p:grpSpPr>
      <p:sp>
        <p:nvSpPr>
          <p:cNvPr id="120" name="Google Shape;120;p42"/>
          <p:cNvSpPr/>
          <p:nvPr/>
        </p:nvSpPr>
        <p:spPr>
          <a:xfrm>
            <a:off x="-1" y="4730196"/>
            <a:ext cx="12192000" cy="2127374"/>
          </a:xfrm>
          <a:custGeom>
            <a:rect b="b" l="l" r="r" t="t"/>
            <a:pathLst>
              <a:path extrusionOk="0" h="2127374" w="12192000">
                <a:moveTo>
                  <a:pt x="371474" y="0"/>
                </a:moveTo>
                <a:lnTo>
                  <a:pt x="11820525" y="0"/>
                </a:lnTo>
                <a:lnTo>
                  <a:pt x="11820525" y="571011"/>
                </a:lnTo>
                <a:lnTo>
                  <a:pt x="12192000" y="571011"/>
                </a:lnTo>
                <a:lnTo>
                  <a:pt x="12192000" y="2127374"/>
                </a:lnTo>
                <a:lnTo>
                  <a:pt x="0" y="2127374"/>
                </a:lnTo>
                <a:lnTo>
                  <a:pt x="0" y="571011"/>
                </a:lnTo>
                <a:lnTo>
                  <a:pt x="371474" y="571011"/>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1" name="Google Shape;121;p42"/>
          <p:cNvSpPr/>
          <p:nvPr>
            <p:ph idx="2" type="pic"/>
          </p:nvPr>
        </p:nvSpPr>
        <p:spPr>
          <a:xfrm>
            <a:off x="0" y="-1"/>
            <a:ext cx="12192000" cy="5301208"/>
          </a:xfrm>
          <a:prstGeom prst="rect">
            <a:avLst/>
          </a:prstGeom>
          <a:solidFill>
            <a:schemeClr val="accent3"/>
          </a:solidFill>
          <a:ln>
            <a:noFill/>
          </a:ln>
        </p:spPr>
      </p:sp>
      <p:cxnSp>
        <p:nvCxnSpPr>
          <p:cNvPr id="122" name="Google Shape;122;p42"/>
          <p:cNvCxnSpPr/>
          <p:nvPr/>
        </p:nvCxnSpPr>
        <p:spPr>
          <a:xfrm>
            <a:off x="371475" y="5687728"/>
            <a:ext cx="11449050" cy="0"/>
          </a:xfrm>
          <a:prstGeom prst="straightConnector1">
            <a:avLst/>
          </a:prstGeom>
          <a:noFill/>
          <a:ln cap="flat" cmpd="sng" w="34925">
            <a:solidFill>
              <a:schemeClr val="accent1"/>
            </a:solidFill>
            <a:prstDash val="solid"/>
            <a:miter lim="800000"/>
            <a:headEnd len="sm" w="sm" type="none"/>
            <a:tailEnd len="sm" w="sm" type="none"/>
          </a:ln>
        </p:spPr>
      </p:cxnSp>
      <p:sp>
        <p:nvSpPr>
          <p:cNvPr id="123" name="Google Shape;123;p42"/>
          <p:cNvSpPr txBox="1"/>
          <p:nvPr>
            <p:ph type="ctrTitle"/>
          </p:nvPr>
        </p:nvSpPr>
        <p:spPr>
          <a:xfrm>
            <a:off x="323454" y="352892"/>
            <a:ext cx="11533584" cy="957955"/>
          </a:xfrm>
          <a:prstGeom prst="rect">
            <a:avLst/>
          </a:prstGeom>
          <a:noFill/>
          <a:ln>
            <a:noFill/>
          </a:ln>
        </p:spPr>
        <p:txBody>
          <a:bodyPr anchorCtr="0" anchor="t" bIns="0" lIns="0" spcFirstLastPara="1" rIns="0" wrap="square" tIns="0">
            <a:spAutoFit/>
          </a:bodyPr>
          <a:lstStyle>
            <a:lvl1pPr lvl="0" algn="l">
              <a:lnSpc>
                <a:spcPct val="83000"/>
              </a:lnSpc>
              <a:spcBef>
                <a:spcPts val="0"/>
              </a:spcBef>
              <a:spcAft>
                <a:spcPts val="0"/>
              </a:spcAft>
              <a:buClr>
                <a:schemeClr val="lt2"/>
              </a:buClr>
              <a:buSzPts val="7500"/>
              <a:buFont typeface="Arial"/>
              <a:buNone/>
              <a:defRPr b="0" sz="7500">
                <a:solidFill>
                  <a:schemeClr val="lt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42"/>
          <p:cNvSpPr txBox="1"/>
          <p:nvPr>
            <p:ph idx="1" type="subTitle"/>
          </p:nvPr>
        </p:nvSpPr>
        <p:spPr>
          <a:xfrm>
            <a:off x="803275" y="5072484"/>
            <a:ext cx="10585450" cy="315792"/>
          </a:xfrm>
          <a:prstGeom prst="rect">
            <a:avLst/>
          </a:prstGeom>
          <a:noFill/>
          <a:ln>
            <a:noFill/>
          </a:ln>
        </p:spPr>
        <p:txBody>
          <a:bodyPr anchorCtr="0" anchor="t" bIns="0" lIns="0" spcFirstLastPara="1" rIns="0" wrap="square" tIns="0">
            <a:spAutoFit/>
          </a:bodyPr>
          <a:lstStyle>
            <a:lvl1pPr lvl="0" algn="l">
              <a:lnSpc>
                <a:spcPct val="105000"/>
              </a:lnSpc>
              <a:spcBef>
                <a:spcPts val="300"/>
              </a:spcBef>
              <a:spcAft>
                <a:spcPts val="0"/>
              </a:spcAft>
              <a:buClr>
                <a:schemeClr val="dk1"/>
              </a:buClr>
              <a:buSzPts val="2100"/>
              <a:buNone/>
              <a:defRPr sz="2100"/>
            </a:lvl1pPr>
            <a:lvl2pPr lvl="1" algn="ctr">
              <a:lnSpc>
                <a:spcPct val="105000"/>
              </a:lnSpc>
              <a:spcBef>
                <a:spcPts val="300"/>
              </a:spcBef>
              <a:spcAft>
                <a:spcPts val="0"/>
              </a:spcAft>
              <a:buClr>
                <a:schemeClr val="dk1"/>
              </a:buClr>
              <a:buSzPts val="1600"/>
              <a:buNone/>
              <a:defRPr sz="2000"/>
            </a:lvl2pPr>
            <a:lvl3pPr lvl="2" algn="ctr">
              <a:lnSpc>
                <a:spcPct val="105000"/>
              </a:lnSpc>
              <a:spcBef>
                <a:spcPts val="300"/>
              </a:spcBef>
              <a:spcAft>
                <a:spcPts val="0"/>
              </a:spcAft>
              <a:buClr>
                <a:schemeClr val="dk1"/>
              </a:buClr>
              <a:buSzPts val="1440"/>
              <a:buNone/>
              <a:defRPr sz="1800"/>
            </a:lvl3pPr>
            <a:lvl4pPr lvl="3" algn="ctr">
              <a:lnSpc>
                <a:spcPct val="105000"/>
              </a:lnSpc>
              <a:spcBef>
                <a:spcPts val="300"/>
              </a:spcBef>
              <a:spcAft>
                <a:spcPts val="0"/>
              </a:spcAft>
              <a:buClr>
                <a:schemeClr val="dk1"/>
              </a:buClr>
              <a:buSzPts val="1280"/>
              <a:buNone/>
              <a:defRPr sz="1600"/>
            </a:lvl4pPr>
            <a:lvl5pPr lvl="4" algn="ctr">
              <a:lnSpc>
                <a:spcPct val="105000"/>
              </a:lnSpc>
              <a:spcBef>
                <a:spcPts val="300"/>
              </a:spcBef>
              <a:spcAft>
                <a:spcPts val="0"/>
              </a:spcAft>
              <a:buClr>
                <a:schemeClr val="lt2"/>
              </a:buClr>
              <a:buSzPts val="1600"/>
              <a:buNone/>
              <a:defRPr sz="1600"/>
            </a:lvl5pPr>
            <a:lvl6pPr lvl="5" algn="ctr">
              <a:lnSpc>
                <a:spcPct val="105000"/>
              </a:lnSpc>
              <a:spcBef>
                <a:spcPts val="300"/>
              </a:spcBef>
              <a:spcAft>
                <a:spcPts val="0"/>
              </a:spcAft>
              <a:buClr>
                <a:schemeClr val="dk1"/>
              </a:buClr>
              <a:buSzPts val="1600"/>
              <a:buNone/>
              <a:defRPr sz="1600"/>
            </a:lvl6pPr>
            <a:lvl7pPr lvl="6" algn="ctr">
              <a:lnSpc>
                <a:spcPct val="105000"/>
              </a:lnSpc>
              <a:spcBef>
                <a:spcPts val="300"/>
              </a:spcBef>
              <a:spcAft>
                <a:spcPts val="0"/>
              </a:spcAft>
              <a:buClr>
                <a:schemeClr val="dk1"/>
              </a:buClr>
              <a:buSzPts val="1600"/>
              <a:buNone/>
              <a:defRPr sz="1600"/>
            </a:lvl7pPr>
            <a:lvl8pPr lvl="7" algn="ctr">
              <a:lnSpc>
                <a:spcPct val="105000"/>
              </a:lnSpc>
              <a:spcBef>
                <a:spcPts val="300"/>
              </a:spcBef>
              <a:spcAft>
                <a:spcPts val="0"/>
              </a:spcAft>
              <a:buClr>
                <a:schemeClr val="dk1"/>
              </a:buClr>
              <a:buSzPts val="1600"/>
              <a:buNone/>
              <a:defRPr sz="1600"/>
            </a:lvl8pPr>
            <a:lvl9pPr lvl="8" algn="ctr">
              <a:lnSpc>
                <a:spcPct val="105000"/>
              </a:lnSpc>
              <a:spcBef>
                <a:spcPts val="300"/>
              </a:spcBef>
              <a:spcAft>
                <a:spcPts val="0"/>
              </a:spcAft>
              <a:buClr>
                <a:schemeClr val="dk1"/>
              </a:buClr>
              <a:buSzPts val="1600"/>
              <a:buNone/>
              <a:defRPr sz="1600"/>
            </a:lvl9pPr>
          </a:lstStyle>
          <a:p/>
        </p:txBody>
      </p:sp>
      <p:pic>
        <p:nvPicPr>
          <p:cNvPr descr="Afbeelding met tekst&#10;&#10;Automatisch gegenereerde beschrijving" id="125" name="Google Shape;125;p42"/>
          <p:cNvPicPr preferRelativeResize="0"/>
          <p:nvPr/>
        </p:nvPicPr>
        <p:blipFill rotWithShape="1">
          <a:blip r:embed="rId2">
            <a:alphaModFix/>
          </a:blip>
          <a:srcRect b="0" l="0" r="0" t="0"/>
          <a:stretch/>
        </p:blipFill>
        <p:spPr>
          <a:xfrm>
            <a:off x="9067377" y="5966486"/>
            <a:ext cx="2736000" cy="49745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Witte Tekst">
  <p:cSld name="Titeldia Witte Tekst">
    <p:bg>
      <p:bgPr>
        <a:solidFill>
          <a:srgbClr val="EFF4F6"/>
        </a:solidFill>
      </p:bgPr>
    </p:bg>
    <p:spTree>
      <p:nvGrpSpPr>
        <p:cNvPr id="126" name="Shape 126"/>
        <p:cNvGrpSpPr/>
        <p:nvPr/>
      </p:nvGrpSpPr>
      <p:grpSpPr>
        <a:xfrm>
          <a:off x="0" y="0"/>
          <a:ext cx="0" cy="0"/>
          <a:chOff x="0" y="0"/>
          <a:chExt cx="0" cy="0"/>
        </a:xfrm>
      </p:grpSpPr>
      <p:sp>
        <p:nvSpPr>
          <p:cNvPr id="127" name="Google Shape;127;p43"/>
          <p:cNvSpPr/>
          <p:nvPr/>
        </p:nvSpPr>
        <p:spPr>
          <a:xfrm>
            <a:off x="-1" y="4730196"/>
            <a:ext cx="12192000" cy="2127374"/>
          </a:xfrm>
          <a:custGeom>
            <a:rect b="b" l="l" r="r" t="t"/>
            <a:pathLst>
              <a:path extrusionOk="0" h="2127374" w="12192000">
                <a:moveTo>
                  <a:pt x="371474" y="0"/>
                </a:moveTo>
                <a:lnTo>
                  <a:pt x="11820525" y="0"/>
                </a:lnTo>
                <a:lnTo>
                  <a:pt x="11820525" y="571011"/>
                </a:lnTo>
                <a:lnTo>
                  <a:pt x="12192000" y="571011"/>
                </a:lnTo>
                <a:lnTo>
                  <a:pt x="12192000" y="2127374"/>
                </a:lnTo>
                <a:lnTo>
                  <a:pt x="0" y="2127374"/>
                </a:lnTo>
                <a:lnTo>
                  <a:pt x="0" y="571011"/>
                </a:lnTo>
                <a:lnTo>
                  <a:pt x="371474" y="571011"/>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8" name="Google Shape;128;p43"/>
          <p:cNvSpPr/>
          <p:nvPr>
            <p:ph idx="2" type="pic"/>
          </p:nvPr>
        </p:nvSpPr>
        <p:spPr>
          <a:xfrm>
            <a:off x="0" y="-1"/>
            <a:ext cx="12192000" cy="5301208"/>
          </a:xfrm>
          <a:prstGeom prst="rect">
            <a:avLst/>
          </a:prstGeom>
          <a:solidFill>
            <a:schemeClr val="accent3"/>
          </a:solidFill>
          <a:ln>
            <a:noFill/>
          </a:ln>
        </p:spPr>
      </p:sp>
      <p:cxnSp>
        <p:nvCxnSpPr>
          <p:cNvPr id="129" name="Google Shape;129;p43"/>
          <p:cNvCxnSpPr/>
          <p:nvPr/>
        </p:nvCxnSpPr>
        <p:spPr>
          <a:xfrm>
            <a:off x="371475" y="5687728"/>
            <a:ext cx="11449050" cy="0"/>
          </a:xfrm>
          <a:prstGeom prst="straightConnector1">
            <a:avLst/>
          </a:prstGeom>
          <a:noFill/>
          <a:ln cap="flat" cmpd="sng" w="34925">
            <a:solidFill>
              <a:schemeClr val="accent1"/>
            </a:solidFill>
            <a:prstDash val="solid"/>
            <a:miter lim="800000"/>
            <a:headEnd len="sm" w="sm" type="none"/>
            <a:tailEnd len="sm" w="sm" type="none"/>
          </a:ln>
        </p:spPr>
      </p:cxnSp>
      <p:sp>
        <p:nvSpPr>
          <p:cNvPr id="130" name="Google Shape;130;p43"/>
          <p:cNvSpPr txBox="1"/>
          <p:nvPr>
            <p:ph type="ctrTitle"/>
          </p:nvPr>
        </p:nvSpPr>
        <p:spPr>
          <a:xfrm>
            <a:off x="323454" y="352892"/>
            <a:ext cx="11533584" cy="957955"/>
          </a:xfrm>
          <a:prstGeom prst="rect">
            <a:avLst/>
          </a:prstGeom>
          <a:noFill/>
          <a:ln>
            <a:noFill/>
          </a:ln>
        </p:spPr>
        <p:txBody>
          <a:bodyPr anchorCtr="0" anchor="t" bIns="0" lIns="0" spcFirstLastPara="1" rIns="0" wrap="square" tIns="0">
            <a:spAutoFit/>
          </a:bodyPr>
          <a:lstStyle>
            <a:lvl1pPr lvl="0" algn="l">
              <a:lnSpc>
                <a:spcPct val="83000"/>
              </a:lnSpc>
              <a:spcBef>
                <a:spcPts val="0"/>
              </a:spcBef>
              <a:spcAft>
                <a:spcPts val="0"/>
              </a:spcAft>
              <a:buClr>
                <a:schemeClr val="lt1"/>
              </a:buClr>
              <a:buSzPts val="7500"/>
              <a:buFont typeface="Arial"/>
              <a:buNone/>
              <a:defRPr sz="75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p43"/>
          <p:cNvSpPr txBox="1"/>
          <p:nvPr>
            <p:ph idx="1" type="subTitle"/>
          </p:nvPr>
        </p:nvSpPr>
        <p:spPr>
          <a:xfrm>
            <a:off x="803275" y="5072484"/>
            <a:ext cx="10585450" cy="315792"/>
          </a:xfrm>
          <a:prstGeom prst="rect">
            <a:avLst/>
          </a:prstGeom>
          <a:noFill/>
          <a:ln>
            <a:noFill/>
          </a:ln>
        </p:spPr>
        <p:txBody>
          <a:bodyPr anchorCtr="0" anchor="t" bIns="0" lIns="0" spcFirstLastPara="1" rIns="0" wrap="square" tIns="0">
            <a:spAutoFit/>
          </a:bodyPr>
          <a:lstStyle>
            <a:lvl1pPr lvl="0" algn="l">
              <a:lnSpc>
                <a:spcPct val="105000"/>
              </a:lnSpc>
              <a:spcBef>
                <a:spcPts val="300"/>
              </a:spcBef>
              <a:spcAft>
                <a:spcPts val="0"/>
              </a:spcAft>
              <a:buClr>
                <a:schemeClr val="dk1"/>
              </a:buClr>
              <a:buSzPts val="2100"/>
              <a:buNone/>
              <a:defRPr sz="2100"/>
            </a:lvl1pPr>
            <a:lvl2pPr lvl="1" algn="ctr">
              <a:lnSpc>
                <a:spcPct val="105000"/>
              </a:lnSpc>
              <a:spcBef>
                <a:spcPts val="300"/>
              </a:spcBef>
              <a:spcAft>
                <a:spcPts val="0"/>
              </a:spcAft>
              <a:buClr>
                <a:schemeClr val="dk1"/>
              </a:buClr>
              <a:buSzPts val="1600"/>
              <a:buNone/>
              <a:defRPr sz="2000"/>
            </a:lvl2pPr>
            <a:lvl3pPr lvl="2" algn="ctr">
              <a:lnSpc>
                <a:spcPct val="105000"/>
              </a:lnSpc>
              <a:spcBef>
                <a:spcPts val="300"/>
              </a:spcBef>
              <a:spcAft>
                <a:spcPts val="0"/>
              </a:spcAft>
              <a:buClr>
                <a:schemeClr val="dk1"/>
              </a:buClr>
              <a:buSzPts val="1440"/>
              <a:buNone/>
              <a:defRPr sz="1800"/>
            </a:lvl3pPr>
            <a:lvl4pPr lvl="3" algn="ctr">
              <a:lnSpc>
                <a:spcPct val="105000"/>
              </a:lnSpc>
              <a:spcBef>
                <a:spcPts val="300"/>
              </a:spcBef>
              <a:spcAft>
                <a:spcPts val="0"/>
              </a:spcAft>
              <a:buClr>
                <a:schemeClr val="dk1"/>
              </a:buClr>
              <a:buSzPts val="1280"/>
              <a:buNone/>
              <a:defRPr sz="1600"/>
            </a:lvl4pPr>
            <a:lvl5pPr lvl="4" algn="ctr">
              <a:lnSpc>
                <a:spcPct val="105000"/>
              </a:lnSpc>
              <a:spcBef>
                <a:spcPts val="300"/>
              </a:spcBef>
              <a:spcAft>
                <a:spcPts val="0"/>
              </a:spcAft>
              <a:buClr>
                <a:schemeClr val="lt2"/>
              </a:buClr>
              <a:buSzPts val="1600"/>
              <a:buNone/>
              <a:defRPr sz="1600"/>
            </a:lvl5pPr>
            <a:lvl6pPr lvl="5" algn="ctr">
              <a:lnSpc>
                <a:spcPct val="105000"/>
              </a:lnSpc>
              <a:spcBef>
                <a:spcPts val="300"/>
              </a:spcBef>
              <a:spcAft>
                <a:spcPts val="0"/>
              </a:spcAft>
              <a:buClr>
                <a:schemeClr val="dk1"/>
              </a:buClr>
              <a:buSzPts val="1600"/>
              <a:buNone/>
              <a:defRPr sz="1600"/>
            </a:lvl6pPr>
            <a:lvl7pPr lvl="6" algn="ctr">
              <a:lnSpc>
                <a:spcPct val="105000"/>
              </a:lnSpc>
              <a:spcBef>
                <a:spcPts val="300"/>
              </a:spcBef>
              <a:spcAft>
                <a:spcPts val="0"/>
              </a:spcAft>
              <a:buClr>
                <a:schemeClr val="dk1"/>
              </a:buClr>
              <a:buSzPts val="1600"/>
              <a:buNone/>
              <a:defRPr sz="1600"/>
            </a:lvl7pPr>
            <a:lvl8pPr lvl="7" algn="ctr">
              <a:lnSpc>
                <a:spcPct val="105000"/>
              </a:lnSpc>
              <a:spcBef>
                <a:spcPts val="300"/>
              </a:spcBef>
              <a:spcAft>
                <a:spcPts val="0"/>
              </a:spcAft>
              <a:buClr>
                <a:schemeClr val="dk1"/>
              </a:buClr>
              <a:buSzPts val="1600"/>
              <a:buNone/>
              <a:defRPr sz="1600"/>
            </a:lvl8pPr>
            <a:lvl9pPr lvl="8" algn="ctr">
              <a:lnSpc>
                <a:spcPct val="105000"/>
              </a:lnSpc>
              <a:spcBef>
                <a:spcPts val="300"/>
              </a:spcBef>
              <a:spcAft>
                <a:spcPts val="0"/>
              </a:spcAft>
              <a:buClr>
                <a:schemeClr val="dk1"/>
              </a:buClr>
              <a:buSzPts val="1600"/>
              <a:buNone/>
              <a:defRPr sz="1600"/>
            </a:lvl9pPr>
          </a:lstStyle>
          <a:p/>
        </p:txBody>
      </p:sp>
      <p:pic>
        <p:nvPicPr>
          <p:cNvPr descr="Afbeelding met tekst&#10;&#10;Automatisch gegenereerde beschrijving" id="132" name="Google Shape;132;p43"/>
          <p:cNvPicPr preferRelativeResize="0"/>
          <p:nvPr/>
        </p:nvPicPr>
        <p:blipFill rotWithShape="1">
          <a:blip r:embed="rId2">
            <a:alphaModFix/>
          </a:blip>
          <a:srcRect b="0" l="0" r="0" t="0"/>
          <a:stretch/>
        </p:blipFill>
        <p:spPr>
          <a:xfrm>
            <a:off x="9067377" y="5966486"/>
            <a:ext cx="2736000" cy="49745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p:cSld name="Inhoud">
    <p:spTree>
      <p:nvGrpSpPr>
        <p:cNvPr id="133" name="Shape 133"/>
        <p:cNvGrpSpPr/>
        <p:nvPr/>
      </p:nvGrpSpPr>
      <p:grpSpPr>
        <a:xfrm>
          <a:off x="0" y="0"/>
          <a:ext cx="0" cy="0"/>
          <a:chOff x="0" y="0"/>
          <a:chExt cx="0" cy="0"/>
        </a:xfrm>
      </p:grpSpPr>
      <p:sp>
        <p:nvSpPr>
          <p:cNvPr id="134" name="Google Shape;134;p44"/>
          <p:cNvSpPr txBox="1"/>
          <p:nvPr>
            <p:ph type="title"/>
          </p:nvPr>
        </p:nvSpPr>
        <p:spPr>
          <a:xfrm>
            <a:off x="407987" y="333375"/>
            <a:ext cx="11376025" cy="424732"/>
          </a:xfrm>
          <a:prstGeom prst="rect">
            <a:avLst/>
          </a:prstGeom>
          <a:noFill/>
          <a:ln>
            <a:noFill/>
          </a:ln>
        </p:spPr>
        <p:txBody>
          <a:bodyPr anchorCtr="0" anchor="t" bIns="0" lIns="0" spcFirstLastPara="1" rIns="0" wrap="square" tIns="0">
            <a:spAutoFit/>
          </a:bodyPr>
          <a:lstStyle>
            <a:lvl1pPr lvl="0" algn="l">
              <a:lnSpc>
                <a:spcPct val="92000"/>
              </a:lnSpc>
              <a:spcBef>
                <a:spcPts val="0"/>
              </a:spcBef>
              <a:spcAft>
                <a:spcPts val="0"/>
              </a:spcAft>
              <a:buClr>
                <a:schemeClr val="lt2"/>
              </a:buClr>
              <a:buSzPts val="30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44"/>
          <p:cNvSpPr txBox="1"/>
          <p:nvPr>
            <p:ph idx="11" type="ftr"/>
          </p:nvPr>
        </p:nvSpPr>
        <p:spPr>
          <a:xfrm>
            <a:off x="407986" y="6347705"/>
            <a:ext cx="7416205" cy="153888"/>
          </a:xfrm>
          <a:prstGeom prst="rect">
            <a:avLst/>
          </a:prstGeom>
          <a:noFill/>
          <a:ln>
            <a:noFill/>
          </a:ln>
        </p:spPr>
        <p:txBody>
          <a:bodyPr anchorCtr="0" anchor="ctr"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44"/>
          <p:cNvSpPr txBox="1"/>
          <p:nvPr>
            <p:ph idx="12" type="sldNum"/>
          </p:nvPr>
        </p:nvSpPr>
        <p:spPr>
          <a:xfrm>
            <a:off x="11186850" y="6221795"/>
            <a:ext cx="611449" cy="307777"/>
          </a:xfrm>
          <a:prstGeom prst="rect">
            <a:avLst/>
          </a:prstGeom>
          <a:noFill/>
          <a:ln>
            <a:noFill/>
          </a:ln>
        </p:spPr>
        <p:txBody>
          <a:bodyPr anchorCtr="0" anchor="ctr" bIns="0" lIns="0" spcFirstLastPara="1" rIns="0" wrap="square" tIns="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
        <p:nvSpPr>
          <p:cNvPr id="137" name="Google Shape;137;p44"/>
          <p:cNvSpPr txBox="1"/>
          <p:nvPr>
            <p:ph idx="1" type="body"/>
          </p:nvPr>
        </p:nvSpPr>
        <p:spPr>
          <a:xfrm>
            <a:off x="803275" y="1412875"/>
            <a:ext cx="4644653" cy="1508618"/>
          </a:xfrm>
          <a:prstGeom prst="rect">
            <a:avLst/>
          </a:prstGeom>
          <a:noFill/>
          <a:ln>
            <a:noFill/>
          </a:ln>
        </p:spPr>
        <p:txBody>
          <a:bodyPr anchorCtr="0" anchor="t" bIns="0" lIns="0" spcFirstLastPara="1" rIns="0" wrap="square" tIns="0">
            <a:spAutoFit/>
          </a:bodyPr>
          <a:lstStyle>
            <a:lvl1pPr indent="-330200" lvl="0" marL="457200" algn="l">
              <a:lnSpc>
                <a:spcPct val="150000"/>
              </a:lnSpc>
              <a:spcBef>
                <a:spcPts val="0"/>
              </a:spcBef>
              <a:spcAft>
                <a:spcPts val="0"/>
              </a:spcAft>
              <a:buClr>
                <a:schemeClr val="dk1"/>
              </a:buClr>
              <a:buSzPts val="1600"/>
              <a:buFont typeface="Arial"/>
              <a:buAutoNum type="arabicPeriod"/>
              <a:defRPr sz="1600">
                <a:solidFill>
                  <a:schemeClr val="dk2"/>
                </a:solidFill>
                <a:latin typeface="Arial"/>
                <a:ea typeface="Arial"/>
                <a:cs typeface="Arial"/>
                <a:sym typeface="Arial"/>
              </a:defRPr>
            </a:lvl1pPr>
            <a:lvl2pPr indent="-330200" lvl="1" marL="914400" algn="l">
              <a:lnSpc>
                <a:spcPct val="150000"/>
              </a:lnSpc>
              <a:spcBef>
                <a:spcPts val="0"/>
              </a:spcBef>
              <a:spcAft>
                <a:spcPts val="0"/>
              </a:spcAft>
              <a:buClr>
                <a:schemeClr val="dk2"/>
              </a:buClr>
              <a:buSzPts val="1600"/>
              <a:buFont typeface="Arial"/>
              <a:buAutoNum type="arabicPeriod"/>
              <a:defRPr>
                <a:solidFill>
                  <a:schemeClr val="dk2"/>
                </a:solidFill>
              </a:defRPr>
            </a:lvl2pPr>
            <a:lvl3pPr indent="-309880" lvl="2" marL="1371600" algn="l">
              <a:lnSpc>
                <a:spcPct val="150000"/>
              </a:lnSpc>
              <a:spcBef>
                <a:spcPts val="0"/>
              </a:spcBef>
              <a:spcAft>
                <a:spcPts val="0"/>
              </a:spcAft>
              <a:buClr>
                <a:schemeClr val="dk2"/>
              </a:buClr>
              <a:buSzPts val="1280"/>
              <a:buChar char="▪"/>
              <a:defRPr>
                <a:solidFill>
                  <a:schemeClr val="dk2"/>
                </a:solidFill>
              </a:defRPr>
            </a:lvl3pPr>
            <a:lvl4pPr indent="-309880" lvl="3" marL="1828800" algn="l">
              <a:lnSpc>
                <a:spcPct val="150000"/>
              </a:lnSpc>
              <a:spcBef>
                <a:spcPts val="0"/>
              </a:spcBef>
              <a:spcAft>
                <a:spcPts val="0"/>
              </a:spcAft>
              <a:buClr>
                <a:schemeClr val="dk2"/>
              </a:buClr>
              <a:buSzPts val="1280"/>
              <a:buChar char="▪"/>
              <a:defRPr>
                <a:solidFill>
                  <a:schemeClr val="dk2"/>
                </a:solidFill>
              </a:defRPr>
            </a:lvl4pPr>
            <a:lvl5pPr indent="-228600" lvl="4" marL="2286000" algn="l">
              <a:lnSpc>
                <a:spcPct val="150000"/>
              </a:lnSpc>
              <a:spcBef>
                <a:spcPts val="0"/>
              </a:spcBef>
              <a:spcAft>
                <a:spcPts val="0"/>
              </a:spcAft>
              <a:buClr>
                <a:schemeClr val="dk2"/>
              </a:buClr>
              <a:buSzPts val="1600"/>
              <a:buNone/>
              <a:defRPr b="0" sz="1600">
                <a:solidFill>
                  <a:schemeClr val="dk2"/>
                </a:solidFill>
              </a:defRPr>
            </a:lvl5pPr>
            <a:lvl6pPr indent="-342900" lvl="5" marL="2743200" algn="l">
              <a:lnSpc>
                <a:spcPct val="105000"/>
              </a:lnSpc>
              <a:spcBef>
                <a:spcPts val="300"/>
              </a:spcBef>
              <a:spcAft>
                <a:spcPts val="0"/>
              </a:spcAft>
              <a:buClr>
                <a:schemeClr val="dk1"/>
              </a:buClr>
              <a:buSzPts val="1800"/>
              <a:buAutoNum type="arabicPeriod"/>
              <a:defRPr/>
            </a:lvl6pPr>
            <a:lvl7pPr indent="-342900" lvl="6" marL="3200400" algn="l">
              <a:lnSpc>
                <a:spcPct val="105000"/>
              </a:lnSpc>
              <a:spcBef>
                <a:spcPts val="300"/>
              </a:spcBef>
              <a:spcAft>
                <a:spcPts val="0"/>
              </a:spcAft>
              <a:buClr>
                <a:schemeClr val="dk1"/>
              </a:buClr>
              <a:buSzPts val="1800"/>
              <a:buAutoNum type="alphaLcPeriod"/>
              <a:defRPr/>
            </a:lvl7pPr>
            <a:lvl8pPr indent="-228600" lvl="7" marL="3657600" algn="l">
              <a:lnSpc>
                <a:spcPct val="105000"/>
              </a:lnSpc>
              <a:spcBef>
                <a:spcPts val="300"/>
              </a:spcBef>
              <a:spcAft>
                <a:spcPts val="0"/>
              </a:spcAft>
              <a:buClr>
                <a:schemeClr val="dk1"/>
              </a:buClr>
              <a:buSzPts val="1800"/>
              <a:buNone/>
              <a:defRPr/>
            </a:lvl8pPr>
            <a:lvl9pPr indent="-228600" lvl="8" marL="4114800" algn="l">
              <a:lnSpc>
                <a:spcPct val="105000"/>
              </a:lnSpc>
              <a:spcBef>
                <a:spcPts val="300"/>
              </a:spcBef>
              <a:spcAft>
                <a:spcPts val="0"/>
              </a:spcAft>
              <a:buClr>
                <a:schemeClr val="dk1"/>
              </a:buClr>
              <a:buSzPts val="1800"/>
              <a:buNone/>
              <a:defRPr/>
            </a:lvl9pPr>
          </a:lstStyle>
          <a:p/>
        </p:txBody>
      </p:sp>
      <p:sp>
        <p:nvSpPr>
          <p:cNvPr id="138" name="Google Shape;138;p44"/>
          <p:cNvSpPr txBox="1"/>
          <p:nvPr>
            <p:ph idx="2" type="body"/>
          </p:nvPr>
        </p:nvSpPr>
        <p:spPr>
          <a:xfrm>
            <a:off x="5447928" y="1393830"/>
            <a:ext cx="395661" cy="307777"/>
          </a:xfrm>
          <a:prstGeom prst="rect">
            <a:avLst/>
          </a:prstGeom>
          <a:noFill/>
          <a:ln>
            <a:noFill/>
          </a:ln>
        </p:spPr>
        <p:txBody>
          <a:bodyPr anchorCtr="0" anchor="t" bIns="0" lIns="0" spcFirstLastPara="1" rIns="0" wrap="square" tIns="0">
            <a:spAutoFit/>
          </a:bodyPr>
          <a:lstStyle>
            <a:lvl1pPr indent="-228600" lvl="0" marL="457200" algn="r">
              <a:lnSpc>
                <a:spcPct val="120000"/>
              </a:lnSpc>
              <a:spcBef>
                <a:spcPts val="0"/>
              </a:spcBef>
              <a:spcAft>
                <a:spcPts val="0"/>
              </a:spcAft>
              <a:buClr>
                <a:schemeClr val="lt2"/>
              </a:buClr>
              <a:buSzPts val="2000"/>
              <a:buFont typeface="Arial"/>
              <a:buNone/>
              <a:defRPr b="1" sz="2000">
                <a:solidFill>
                  <a:schemeClr val="lt2"/>
                </a:solidFill>
                <a:latin typeface="Arial"/>
                <a:ea typeface="Arial"/>
                <a:cs typeface="Arial"/>
                <a:sym typeface="Arial"/>
              </a:defRPr>
            </a:lvl1pPr>
            <a:lvl2pPr indent="-228600" lvl="1" marL="914400" algn="r">
              <a:lnSpc>
                <a:spcPct val="125000"/>
              </a:lnSpc>
              <a:spcBef>
                <a:spcPts val="0"/>
              </a:spcBef>
              <a:spcAft>
                <a:spcPts val="0"/>
              </a:spcAft>
              <a:buClr>
                <a:schemeClr val="lt1"/>
              </a:buClr>
              <a:buSzPts val="1600"/>
              <a:buFont typeface="Arial"/>
              <a:buNone/>
              <a:defRPr>
                <a:solidFill>
                  <a:schemeClr val="lt1"/>
                </a:solidFill>
              </a:defRPr>
            </a:lvl2pPr>
            <a:lvl3pPr indent="-228600" lvl="2" marL="1371600" algn="r">
              <a:lnSpc>
                <a:spcPct val="125000"/>
              </a:lnSpc>
              <a:spcBef>
                <a:spcPts val="0"/>
              </a:spcBef>
              <a:spcAft>
                <a:spcPts val="0"/>
              </a:spcAft>
              <a:buClr>
                <a:schemeClr val="lt1"/>
              </a:buClr>
              <a:buSzPts val="1280"/>
              <a:buNone/>
              <a:defRPr>
                <a:solidFill>
                  <a:schemeClr val="lt1"/>
                </a:solidFill>
              </a:defRPr>
            </a:lvl3pPr>
            <a:lvl4pPr indent="-228600" lvl="3" marL="1828800" algn="r">
              <a:lnSpc>
                <a:spcPct val="125000"/>
              </a:lnSpc>
              <a:spcBef>
                <a:spcPts val="0"/>
              </a:spcBef>
              <a:spcAft>
                <a:spcPts val="0"/>
              </a:spcAft>
              <a:buClr>
                <a:schemeClr val="lt1"/>
              </a:buClr>
              <a:buSzPts val="1280"/>
              <a:buNone/>
              <a:defRPr>
                <a:solidFill>
                  <a:schemeClr val="lt1"/>
                </a:solidFill>
              </a:defRPr>
            </a:lvl4pPr>
            <a:lvl5pPr indent="-228600" lvl="4" marL="2286000" algn="r">
              <a:lnSpc>
                <a:spcPct val="125000"/>
              </a:lnSpc>
              <a:spcBef>
                <a:spcPts val="0"/>
              </a:spcBef>
              <a:spcAft>
                <a:spcPts val="0"/>
              </a:spcAft>
              <a:buClr>
                <a:schemeClr val="lt1"/>
              </a:buClr>
              <a:buSzPts val="2000"/>
              <a:buNone/>
              <a:defRPr>
                <a:solidFill>
                  <a:schemeClr val="lt1"/>
                </a:solidFill>
              </a:defRPr>
            </a:lvl5pPr>
            <a:lvl6pPr indent="-342900" lvl="5" marL="2743200" algn="l">
              <a:lnSpc>
                <a:spcPct val="105000"/>
              </a:lnSpc>
              <a:spcBef>
                <a:spcPts val="300"/>
              </a:spcBef>
              <a:spcAft>
                <a:spcPts val="0"/>
              </a:spcAft>
              <a:buClr>
                <a:schemeClr val="dk1"/>
              </a:buClr>
              <a:buSzPts val="1800"/>
              <a:buAutoNum type="arabicPeriod"/>
              <a:defRPr/>
            </a:lvl6pPr>
            <a:lvl7pPr indent="-342900" lvl="6" marL="3200400" algn="l">
              <a:lnSpc>
                <a:spcPct val="105000"/>
              </a:lnSpc>
              <a:spcBef>
                <a:spcPts val="300"/>
              </a:spcBef>
              <a:spcAft>
                <a:spcPts val="0"/>
              </a:spcAft>
              <a:buClr>
                <a:schemeClr val="dk1"/>
              </a:buClr>
              <a:buSzPts val="1800"/>
              <a:buAutoNum type="alphaLcPeriod"/>
              <a:defRPr/>
            </a:lvl7pPr>
            <a:lvl8pPr indent="-228600" lvl="7" marL="3657600" algn="l">
              <a:lnSpc>
                <a:spcPct val="105000"/>
              </a:lnSpc>
              <a:spcBef>
                <a:spcPts val="300"/>
              </a:spcBef>
              <a:spcAft>
                <a:spcPts val="0"/>
              </a:spcAft>
              <a:buClr>
                <a:schemeClr val="dk1"/>
              </a:buClr>
              <a:buSzPts val="1800"/>
              <a:buNone/>
              <a:defRPr/>
            </a:lvl8pPr>
            <a:lvl9pPr indent="-228600" lvl="8" marL="4114800" algn="l">
              <a:lnSpc>
                <a:spcPct val="105000"/>
              </a:lnSpc>
              <a:spcBef>
                <a:spcPts val="300"/>
              </a:spcBef>
              <a:spcAft>
                <a:spcPts val="0"/>
              </a:spcAft>
              <a:buClr>
                <a:schemeClr val="dk1"/>
              </a:buClr>
              <a:buSzPts val="1800"/>
              <a:buNone/>
              <a:defRPr/>
            </a:lvl9pPr>
          </a:lstStyle>
          <a:p/>
        </p:txBody>
      </p:sp>
      <p:sp>
        <p:nvSpPr>
          <p:cNvPr id="139" name="Google Shape;139;p44"/>
          <p:cNvSpPr txBox="1"/>
          <p:nvPr>
            <p:ph idx="3" type="body"/>
          </p:nvPr>
        </p:nvSpPr>
        <p:spPr>
          <a:xfrm>
            <a:off x="6348413" y="1412875"/>
            <a:ext cx="4644653" cy="1508618"/>
          </a:xfrm>
          <a:prstGeom prst="rect">
            <a:avLst/>
          </a:prstGeom>
          <a:noFill/>
          <a:ln>
            <a:noFill/>
          </a:ln>
        </p:spPr>
        <p:txBody>
          <a:bodyPr anchorCtr="0" anchor="t" bIns="0" lIns="0" spcFirstLastPara="1" rIns="0" wrap="square" tIns="0">
            <a:spAutoFit/>
          </a:bodyPr>
          <a:lstStyle>
            <a:lvl1pPr indent="-330200" lvl="0" marL="457200" algn="l">
              <a:lnSpc>
                <a:spcPct val="150000"/>
              </a:lnSpc>
              <a:spcBef>
                <a:spcPts val="0"/>
              </a:spcBef>
              <a:spcAft>
                <a:spcPts val="0"/>
              </a:spcAft>
              <a:buClr>
                <a:schemeClr val="dk1"/>
              </a:buClr>
              <a:buSzPts val="1600"/>
              <a:buFont typeface="Arial"/>
              <a:buAutoNum type="arabicPeriod"/>
              <a:defRPr sz="1600">
                <a:solidFill>
                  <a:schemeClr val="dk2"/>
                </a:solidFill>
                <a:latin typeface="Arial"/>
                <a:ea typeface="Arial"/>
                <a:cs typeface="Arial"/>
                <a:sym typeface="Arial"/>
              </a:defRPr>
            </a:lvl1pPr>
            <a:lvl2pPr indent="-330200" lvl="1" marL="914400" algn="l">
              <a:lnSpc>
                <a:spcPct val="150000"/>
              </a:lnSpc>
              <a:spcBef>
                <a:spcPts val="0"/>
              </a:spcBef>
              <a:spcAft>
                <a:spcPts val="0"/>
              </a:spcAft>
              <a:buClr>
                <a:schemeClr val="dk1"/>
              </a:buClr>
              <a:buSzPts val="1600"/>
              <a:buFont typeface="Arial"/>
              <a:buAutoNum type="arabicPeriod"/>
              <a:defRPr>
                <a:solidFill>
                  <a:schemeClr val="dk2"/>
                </a:solidFill>
              </a:defRPr>
            </a:lvl2pPr>
            <a:lvl3pPr indent="-309880" lvl="2" marL="1371600" algn="l">
              <a:lnSpc>
                <a:spcPct val="150000"/>
              </a:lnSpc>
              <a:spcBef>
                <a:spcPts val="0"/>
              </a:spcBef>
              <a:spcAft>
                <a:spcPts val="0"/>
              </a:spcAft>
              <a:buClr>
                <a:schemeClr val="dk2"/>
              </a:buClr>
              <a:buSzPts val="1280"/>
              <a:buChar char="▪"/>
              <a:defRPr>
                <a:solidFill>
                  <a:schemeClr val="dk2"/>
                </a:solidFill>
              </a:defRPr>
            </a:lvl3pPr>
            <a:lvl4pPr indent="-309880" lvl="3" marL="1828800" algn="l">
              <a:lnSpc>
                <a:spcPct val="150000"/>
              </a:lnSpc>
              <a:spcBef>
                <a:spcPts val="0"/>
              </a:spcBef>
              <a:spcAft>
                <a:spcPts val="0"/>
              </a:spcAft>
              <a:buClr>
                <a:schemeClr val="dk2"/>
              </a:buClr>
              <a:buSzPts val="1280"/>
              <a:buChar char="▪"/>
              <a:defRPr>
                <a:solidFill>
                  <a:schemeClr val="dk2"/>
                </a:solidFill>
              </a:defRPr>
            </a:lvl4pPr>
            <a:lvl5pPr indent="-228600" lvl="4" marL="2286000" algn="l">
              <a:lnSpc>
                <a:spcPct val="150000"/>
              </a:lnSpc>
              <a:spcBef>
                <a:spcPts val="0"/>
              </a:spcBef>
              <a:spcAft>
                <a:spcPts val="0"/>
              </a:spcAft>
              <a:buClr>
                <a:schemeClr val="dk2"/>
              </a:buClr>
              <a:buSzPts val="1600"/>
              <a:buNone/>
              <a:defRPr b="0" sz="1600">
                <a:solidFill>
                  <a:schemeClr val="dk2"/>
                </a:solidFill>
              </a:defRPr>
            </a:lvl5pPr>
            <a:lvl6pPr indent="-342900" lvl="5" marL="2743200" algn="l">
              <a:lnSpc>
                <a:spcPct val="105000"/>
              </a:lnSpc>
              <a:spcBef>
                <a:spcPts val="300"/>
              </a:spcBef>
              <a:spcAft>
                <a:spcPts val="0"/>
              </a:spcAft>
              <a:buClr>
                <a:schemeClr val="dk1"/>
              </a:buClr>
              <a:buSzPts val="1800"/>
              <a:buAutoNum type="arabicPeriod"/>
              <a:defRPr/>
            </a:lvl6pPr>
            <a:lvl7pPr indent="-342900" lvl="6" marL="3200400" algn="l">
              <a:lnSpc>
                <a:spcPct val="105000"/>
              </a:lnSpc>
              <a:spcBef>
                <a:spcPts val="300"/>
              </a:spcBef>
              <a:spcAft>
                <a:spcPts val="0"/>
              </a:spcAft>
              <a:buClr>
                <a:schemeClr val="dk1"/>
              </a:buClr>
              <a:buSzPts val="1800"/>
              <a:buAutoNum type="alphaLcPeriod"/>
              <a:defRPr/>
            </a:lvl7pPr>
            <a:lvl8pPr indent="-228600" lvl="7" marL="3657600" algn="l">
              <a:lnSpc>
                <a:spcPct val="105000"/>
              </a:lnSpc>
              <a:spcBef>
                <a:spcPts val="300"/>
              </a:spcBef>
              <a:spcAft>
                <a:spcPts val="0"/>
              </a:spcAft>
              <a:buClr>
                <a:schemeClr val="dk1"/>
              </a:buClr>
              <a:buSzPts val="1800"/>
              <a:buNone/>
              <a:defRPr/>
            </a:lvl8pPr>
            <a:lvl9pPr indent="-228600" lvl="8" marL="4114800" algn="l">
              <a:lnSpc>
                <a:spcPct val="105000"/>
              </a:lnSpc>
              <a:spcBef>
                <a:spcPts val="300"/>
              </a:spcBef>
              <a:spcAft>
                <a:spcPts val="0"/>
              </a:spcAft>
              <a:buClr>
                <a:schemeClr val="dk1"/>
              </a:buClr>
              <a:buSzPts val="1800"/>
              <a:buNone/>
              <a:defRPr/>
            </a:lvl9pPr>
          </a:lstStyle>
          <a:p/>
        </p:txBody>
      </p:sp>
      <p:sp>
        <p:nvSpPr>
          <p:cNvPr id="140" name="Google Shape;140;p44"/>
          <p:cNvSpPr txBox="1"/>
          <p:nvPr>
            <p:ph idx="4" type="body"/>
          </p:nvPr>
        </p:nvSpPr>
        <p:spPr>
          <a:xfrm>
            <a:off x="10993066" y="1393830"/>
            <a:ext cx="395661" cy="307777"/>
          </a:xfrm>
          <a:prstGeom prst="rect">
            <a:avLst/>
          </a:prstGeom>
          <a:noFill/>
          <a:ln>
            <a:noFill/>
          </a:ln>
        </p:spPr>
        <p:txBody>
          <a:bodyPr anchorCtr="0" anchor="t" bIns="0" lIns="0" spcFirstLastPara="1" rIns="0" wrap="square" tIns="0">
            <a:spAutoFit/>
          </a:bodyPr>
          <a:lstStyle>
            <a:lvl1pPr indent="-228600" lvl="0" marL="457200" algn="r">
              <a:lnSpc>
                <a:spcPct val="120000"/>
              </a:lnSpc>
              <a:spcBef>
                <a:spcPts val="0"/>
              </a:spcBef>
              <a:spcAft>
                <a:spcPts val="0"/>
              </a:spcAft>
              <a:buClr>
                <a:schemeClr val="lt2"/>
              </a:buClr>
              <a:buSzPts val="2000"/>
              <a:buFont typeface="Arial"/>
              <a:buNone/>
              <a:defRPr b="1" sz="2000">
                <a:solidFill>
                  <a:schemeClr val="lt2"/>
                </a:solidFill>
                <a:latin typeface="Arial"/>
                <a:ea typeface="Arial"/>
                <a:cs typeface="Arial"/>
                <a:sym typeface="Arial"/>
              </a:defRPr>
            </a:lvl1pPr>
            <a:lvl2pPr indent="-228600" lvl="1" marL="914400" algn="r">
              <a:lnSpc>
                <a:spcPct val="125000"/>
              </a:lnSpc>
              <a:spcBef>
                <a:spcPts val="0"/>
              </a:spcBef>
              <a:spcAft>
                <a:spcPts val="0"/>
              </a:spcAft>
              <a:buClr>
                <a:schemeClr val="lt1"/>
              </a:buClr>
              <a:buSzPts val="1600"/>
              <a:buFont typeface="Arial"/>
              <a:buNone/>
              <a:defRPr>
                <a:solidFill>
                  <a:schemeClr val="lt1"/>
                </a:solidFill>
              </a:defRPr>
            </a:lvl2pPr>
            <a:lvl3pPr indent="-228600" lvl="2" marL="1371600" algn="r">
              <a:lnSpc>
                <a:spcPct val="125000"/>
              </a:lnSpc>
              <a:spcBef>
                <a:spcPts val="0"/>
              </a:spcBef>
              <a:spcAft>
                <a:spcPts val="0"/>
              </a:spcAft>
              <a:buClr>
                <a:schemeClr val="lt1"/>
              </a:buClr>
              <a:buSzPts val="1280"/>
              <a:buNone/>
              <a:defRPr>
                <a:solidFill>
                  <a:schemeClr val="lt1"/>
                </a:solidFill>
              </a:defRPr>
            </a:lvl3pPr>
            <a:lvl4pPr indent="-228600" lvl="3" marL="1828800" algn="r">
              <a:lnSpc>
                <a:spcPct val="125000"/>
              </a:lnSpc>
              <a:spcBef>
                <a:spcPts val="0"/>
              </a:spcBef>
              <a:spcAft>
                <a:spcPts val="0"/>
              </a:spcAft>
              <a:buClr>
                <a:schemeClr val="lt1"/>
              </a:buClr>
              <a:buSzPts val="1280"/>
              <a:buNone/>
              <a:defRPr>
                <a:solidFill>
                  <a:schemeClr val="lt1"/>
                </a:solidFill>
              </a:defRPr>
            </a:lvl4pPr>
            <a:lvl5pPr indent="-228600" lvl="4" marL="2286000" algn="r">
              <a:lnSpc>
                <a:spcPct val="125000"/>
              </a:lnSpc>
              <a:spcBef>
                <a:spcPts val="0"/>
              </a:spcBef>
              <a:spcAft>
                <a:spcPts val="0"/>
              </a:spcAft>
              <a:buClr>
                <a:schemeClr val="lt1"/>
              </a:buClr>
              <a:buSzPts val="2000"/>
              <a:buNone/>
              <a:defRPr>
                <a:solidFill>
                  <a:schemeClr val="lt1"/>
                </a:solidFill>
              </a:defRPr>
            </a:lvl5pPr>
            <a:lvl6pPr indent="-342900" lvl="5" marL="2743200" algn="l">
              <a:lnSpc>
                <a:spcPct val="105000"/>
              </a:lnSpc>
              <a:spcBef>
                <a:spcPts val="300"/>
              </a:spcBef>
              <a:spcAft>
                <a:spcPts val="0"/>
              </a:spcAft>
              <a:buClr>
                <a:schemeClr val="dk1"/>
              </a:buClr>
              <a:buSzPts val="1800"/>
              <a:buAutoNum type="arabicPeriod"/>
              <a:defRPr/>
            </a:lvl6pPr>
            <a:lvl7pPr indent="-342900" lvl="6" marL="3200400" algn="l">
              <a:lnSpc>
                <a:spcPct val="105000"/>
              </a:lnSpc>
              <a:spcBef>
                <a:spcPts val="300"/>
              </a:spcBef>
              <a:spcAft>
                <a:spcPts val="0"/>
              </a:spcAft>
              <a:buClr>
                <a:schemeClr val="dk1"/>
              </a:buClr>
              <a:buSzPts val="1800"/>
              <a:buAutoNum type="alphaLcPeriod"/>
              <a:defRPr/>
            </a:lvl7pPr>
            <a:lvl8pPr indent="-228600" lvl="7" marL="3657600" algn="l">
              <a:lnSpc>
                <a:spcPct val="105000"/>
              </a:lnSpc>
              <a:spcBef>
                <a:spcPts val="300"/>
              </a:spcBef>
              <a:spcAft>
                <a:spcPts val="0"/>
              </a:spcAft>
              <a:buClr>
                <a:schemeClr val="dk1"/>
              </a:buClr>
              <a:buSzPts val="1800"/>
              <a:buNone/>
              <a:defRPr/>
            </a:lvl8pPr>
            <a:lvl9pPr indent="-228600" lvl="8" marL="4114800" algn="l">
              <a:lnSpc>
                <a:spcPct val="105000"/>
              </a:lnSpc>
              <a:spcBef>
                <a:spcPts val="300"/>
              </a:spcBef>
              <a:spcAft>
                <a:spcPts val="0"/>
              </a:spcAft>
              <a:buClr>
                <a:schemeClr val="dk1"/>
              </a:buClr>
              <a:buSzPts val="18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Witte Tekst">
  <p:cSld name="Titeldia Witte Tekst">
    <p:bg>
      <p:bgPr>
        <a:solidFill>
          <a:srgbClr val="EFF4F6"/>
        </a:solidFill>
      </p:bgPr>
    </p:bg>
    <p:spTree>
      <p:nvGrpSpPr>
        <p:cNvPr id="22" name="Shape 22"/>
        <p:cNvGrpSpPr/>
        <p:nvPr/>
      </p:nvGrpSpPr>
      <p:grpSpPr>
        <a:xfrm>
          <a:off x="0" y="0"/>
          <a:ext cx="0" cy="0"/>
          <a:chOff x="0" y="0"/>
          <a:chExt cx="0" cy="0"/>
        </a:xfrm>
      </p:grpSpPr>
      <p:sp>
        <p:nvSpPr>
          <p:cNvPr id="23" name="Google Shape;23;p26"/>
          <p:cNvSpPr/>
          <p:nvPr/>
        </p:nvSpPr>
        <p:spPr>
          <a:xfrm>
            <a:off x="-1" y="4730196"/>
            <a:ext cx="12192000" cy="2127374"/>
          </a:xfrm>
          <a:custGeom>
            <a:rect b="b" l="l" r="r" t="t"/>
            <a:pathLst>
              <a:path extrusionOk="0" h="2127374" w="12192000">
                <a:moveTo>
                  <a:pt x="371474" y="0"/>
                </a:moveTo>
                <a:lnTo>
                  <a:pt x="11820525" y="0"/>
                </a:lnTo>
                <a:lnTo>
                  <a:pt x="11820525" y="571011"/>
                </a:lnTo>
                <a:lnTo>
                  <a:pt x="12192000" y="571011"/>
                </a:lnTo>
                <a:lnTo>
                  <a:pt x="12192000" y="2127374"/>
                </a:lnTo>
                <a:lnTo>
                  <a:pt x="0" y="2127374"/>
                </a:lnTo>
                <a:lnTo>
                  <a:pt x="0" y="571011"/>
                </a:lnTo>
                <a:lnTo>
                  <a:pt x="371474" y="571011"/>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 name="Google Shape;24;p26"/>
          <p:cNvSpPr/>
          <p:nvPr>
            <p:ph idx="2" type="pic"/>
          </p:nvPr>
        </p:nvSpPr>
        <p:spPr>
          <a:xfrm>
            <a:off x="0" y="-1"/>
            <a:ext cx="12192000" cy="5301208"/>
          </a:xfrm>
          <a:prstGeom prst="rect">
            <a:avLst/>
          </a:prstGeom>
          <a:solidFill>
            <a:schemeClr val="accent3"/>
          </a:solidFill>
          <a:ln>
            <a:noFill/>
          </a:ln>
        </p:spPr>
      </p:sp>
      <p:cxnSp>
        <p:nvCxnSpPr>
          <p:cNvPr id="25" name="Google Shape;25;p26"/>
          <p:cNvCxnSpPr/>
          <p:nvPr/>
        </p:nvCxnSpPr>
        <p:spPr>
          <a:xfrm>
            <a:off x="371475" y="5687728"/>
            <a:ext cx="11449050" cy="0"/>
          </a:xfrm>
          <a:prstGeom prst="straightConnector1">
            <a:avLst/>
          </a:prstGeom>
          <a:noFill/>
          <a:ln cap="flat" cmpd="sng" w="34925">
            <a:solidFill>
              <a:schemeClr val="accent1"/>
            </a:solidFill>
            <a:prstDash val="solid"/>
            <a:miter lim="800000"/>
            <a:headEnd len="sm" w="sm" type="none"/>
            <a:tailEnd len="sm" w="sm" type="none"/>
          </a:ln>
        </p:spPr>
      </p:cxnSp>
      <p:sp>
        <p:nvSpPr>
          <p:cNvPr id="26" name="Google Shape;26;p26"/>
          <p:cNvSpPr txBox="1"/>
          <p:nvPr>
            <p:ph type="ctrTitle"/>
          </p:nvPr>
        </p:nvSpPr>
        <p:spPr>
          <a:xfrm>
            <a:off x="323454" y="352892"/>
            <a:ext cx="11533584" cy="957955"/>
          </a:xfrm>
          <a:prstGeom prst="rect">
            <a:avLst/>
          </a:prstGeom>
          <a:noFill/>
          <a:ln>
            <a:noFill/>
          </a:ln>
        </p:spPr>
        <p:txBody>
          <a:bodyPr anchorCtr="0" anchor="t" bIns="45700" lIns="91425" spcFirstLastPara="1" rIns="91425" wrap="square" tIns="45700">
            <a:normAutofit/>
          </a:bodyPr>
          <a:lstStyle>
            <a:lvl1pPr lvl="0" algn="l">
              <a:lnSpc>
                <a:spcPct val="83000"/>
              </a:lnSpc>
              <a:spcBef>
                <a:spcPts val="0"/>
              </a:spcBef>
              <a:spcAft>
                <a:spcPts val="0"/>
              </a:spcAft>
              <a:buClr>
                <a:schemeClr val="lt1"/>
              </a:buClr>
              <a:buSzPts val="7500"/>
              <a:buFont typeface="Calibri"/>
              <a:buNone/>
              <a:defRPr sz="75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26"/>
          <p:cNvSpPr txBox="1"/>
          <p:nvPr>
            <p:ph idx="1" type="subTitle"/>
          </p:nvPr>
        </p:nvSpPr>
        <p:spPr>
          <a:xfrm>
            <a:off x="803275" y="5072484"/>
            <a:ext cx="10585450" cy="315792"/>
          </a:xfrm>
          <a:prstGeom prst="rect">
            <a:avLst/>
          </a:prstGeom>
          <a:noFill/>
          <a:ln>
            <a:noFill/>
          </a:ln>
        </p:spPr>
        <p:txBody>
          <a:bodyPr anchorCtr="0" anchor="t" bIns="45700" lIns="91425" spcFirstLastPara="1" rIns="91425" wrap="square" tIns="45700">
            <a:spAutoFit/>
          </a:bodyPr>
          <a:lstStyle>
            <a:lvl1pPr lvl="0" algn="l">
              <a:lnSpc>
                <a:spcPct val="90000"/>
              </a:lnSpc>
              <a:spcBef>
                <a:spcPts val="1000"/>
              </a:spcBef>
              <a:spcAft>
                <a:spcPts val="0"/>
              </a:spcAft>
              <a:buClr>
                <a:schemeClr val="dk1"/>
              </a:buClr>
              <a:buSzPts val="2100"/>
              <a:buNone/>
              <a:defRPr sz="21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Afbeelding met tekst&#10;&#10;Automatisch gegenereerde beschrijving" id="28" name="Google Shape;28;p26"/>
          <p:cNvPicPr preferRelativeResize="0"/>
          <p:nvPr/>
        </p:nvPicPr>
        <p:blipFill rotWithShape="1">
          <a:blip r:embed="rId2">
            <a:alphaModFix/>
          </a:blip>
          <a:srcRect b="0" l="0" r="0" t="0"/>
          <a:stretch/>
        </p:blipFill>
        <p:spPr>
          <a:xfrm>
            <a:off x="9067377" y="5966486"/>
            <a:ext cx="2736000" cy="49745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141" name="Shape 141"/>
        <p:cNvGrpSpPr/>
        <p:nvPr/>
      </p:nvGrpSpPr>
      <p:grpSpPr>
        <a:xfrm>
          <a:off x="0" y="0"/>
          <a:ext cx="0" cy="0"/>
          <a:chOff x="0" y="0"/>
          <a:chExt cx="0" cy="0"/>
        </a:xfrm>
      </p:grpSpPr>
      <p:sp>
        <p:nvSpPr>
          <p:cNvPr id="142" name="Google Shape;142;p45"/>
          <p:cNvSpPr txBox="1"/>
          <p:nvPr>
            <p:ph type="title"/>
          </p:nvPr>
        </p:nvSpPr>
        <p:spPr>
          <a:xfrm>
            <a:off x="407987" y="333375"/>
            <a:ext cx="11376025" cy="424732"/>
          </a:xfrm>
          <a:prstGeom prst="rect">
            <a:avLst/>
          </a:prstGeom>
          <a:noFill/>
          <a:ln>
            <a:noFill/>
          </a:ln>
        </p:spPr>
        <p:txBody>
          <a:bodyPr anchorCtr="0" anchor="t" bIns="0" lIns="0" spcFirstLastPara="1" rIns="0" wrap="square" tIns="0">
            <a:spAutoFit/>
          </a:bodyPr>
          <a:lstStyle>
            <a:lvl1pPr lvl="0" algn="l">
              <a:lnSpc>
                <a:spcPct val="92000"/>
              </a:lnSpc>
              <a:spcBef>
                <a:spcPts val="0"/>
              </a:spcBef>
              <a:spcAft>
                <a:spcPts val="0"/>
              </a:spcAft>
              <a:buClr>
                <a:schemeClr val="lt2"/>
              </a:buClr>
              <a:buSzPts val="30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3" name="Google Shape;143;p45"/>
          <p:cNvSpPr txBox="1"/>
          <p:nvPr>
            <p:ph idx="11" type="ftr"/>
          </p:nvPr>
        </p:nvSpPr>
        <p:spPr>
          <a:xfrm>
            <a:off x="407986" y="6347705"/>
            <a:ext cx="7416205" cy="153888"/>
          </a:xfrm>
          <a:prstGeom prst="rect">
            <a:avLst/>
          </a:prstGeom>
          <a:noFill/>
          <a:ln>
            <a:noFill/>
          </a:ln>
        </p:spPr>
        <p:txBody>
          <a:bodyPr anchorCtr="0" anchor="ctr"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45"/>
          <p:cNvSpPr txBox="1"/>
          <p:nvPr>
            <p:ph idx="12" type="sldNum"/>
          </p:nvPr>
        </p:nvSpPr>
        <p:spPr>
          <a:xfrm>
            <a:off x="11186850" y="6221795"/>
            <a:ext cx="611449" cy="307777"/>
          </a:xfrm>
          <a:prstGeom prst="rect">
            <a:avLst/>
          </a:prstGeom>
          <a:noFill/>
          <a:ln>
            <a:noFill/>
          </a:ln>
        </p:spPr>
        <p:txBody>
          <a:bodyPr anchorCtr="0" anchor="ctr" bIns="0" lIns="0" spcFirstLastPara="1" rIns="0" wrap="square" tIns="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
        <p:nvSpPr>
          <p:cNvPr id="145" name="Google Shape;145;p45"/>
          <p:cNvSpPr txBox="1"/>
          <p:nvPr>
            <p:ph idx="1" type="body"/>
          </p:nvPr>
        </p:nvSpPr>
        <p:spPr>
          <a:xfrm>
            <a:off x="803275" y="1412875"/>
            <a:ext cx="3348509" cy="1508618"/>
          </a:xfrm>
          <a:prstGeom prst="rect">
            <a:avLst/>
          </a:prstGeom>
          <a:noFill/>
          <a:ln>
            <a:noFill/>
          </a:ln>
        </p:spPr>
        <p:txBody>
          <a:bodyPr anchorCtr="0" anchor="t" bIns="0" lIns="0" spcFirstLastPara="1" rIns="0" wrap="square" tIns="0">
            <a:spAutoFit/>
          </a:bodyPr>
          <a:lstStyle>
            <a:lvl1pPr indent="-330200" lvl="0" marL="457200" algn="l">
              <a:lnSpc>
                <a:spcPct val="150000"/>
              </a:lnSpc>
              <a:spcBef>
                <a:spcPts val="0"/>
              </a:spcBef>
              <a:spcAft>
                <a:spcPts val="0"/>
              </a:spcAft>
              <a:buClr>
                <a:schemeClr val="dk1"/>
              </a:buClr>
              <a:buSzPts val="1600"/>
              <a:buFont typeface="Arial"/>
              <a:buAutoNum type="arabicPeriod"/>
              <a:defRPr sz="1600">
                <a:solidFill>
                  <a:schemeClr val="dk2"/>
                </a:solidFill>
                <a:latin typeface="Arial"/>
                <a:ea typeface="Arial"/>
                <a:cs typeface="Arial"/>
                <a:sym typeface="Arial"/>
              </a:defRPr>
            </a:lvl1pPr>
            <a:lvl2pPr indent="-330200" lvl="1" marL="914400" algn="l">
              <a:lnSpc>
                <a:spcPct val="150000"/>
              </a:lnSpc>
              <a:spcBef>
                <a:spcPts val="0"/>
              </a:spcBef>
              <a:spcAft>
                <a:spcPts val="0"/>
              </a:spcAft>
              <a:buClr>
                <a:schemeClr val="dk2"/>
              </a:buClr>
              <a:buSzPts val="1600"/>
              <a:buFont typeface="Arial"/>
              <a:buAutoNum type="arabicPeriod"/>
              <a:defRPr>
                <a:solidFill>
                  <a:schemeClr val="dk2"/>
                </a:solidFill>
              </a:defRPr>
            </a:lvl2pPr>
            <a:lvl3pPr indent="-309880" lvl="2" marL="1371600" algn="l">
              <a:lnSpc>
                <a:spcPct val="150000"/>
              </a:lnSpc>
              <a:spcBef>
                <a:spcPts val="0"/>
              </a:spcBef>
              <a:spcAft>
                <a:spcPts val="0"/>
              </a:spcAft>
              <a:buClr>
                <a:schemeClr val="dk2"/>
              </a:buClr>
              <a:buSzPts val="1280"/>
              <a:buChar char="▪"/>
              <a:defRPr>
                <a:solidFill>
                  <a:schemeClr val="dk2"/>
                </a:solidFill>
              </a:defRPr>
            </a:lvl3pPr>
            <a:lvl4pPr indent="-309880" lvl="3" marL="1828800" algn="l">
              <a:lnSpc>
                <a:spcPct val="150000"/>
              </a:lnSpc>
              <a:spcBef>
                <a:spcPts val="0"/>
              </a:spcBef>
              <a:spcAft>
                <a:spcPts val="0"/>
              </a:spcAft>
              <a:buClr>
                <a:schemeClr val="dk2"/>
              </a:buClr>
              <a:buSzPts val="1280"/>
              <a:buChar char="▪"/>
              <a:defRPr>
                <a:solidFill>
                  <a:schemeClr val="dk2"/>
                </a:solidFill>
              </a:defRPr>
            </a:lvl4pPr>
            <a:lvl5pPr indent="-228600" lvl="4" marL="2286000" algn="l">
              <a:lnSpc>
                <a:spcPct val="120000"/>
              </a:lnSpc>
              <a:spcBef>
                <a:spcPts val="0"/>
              </a:spcBef>
              <a:spcAft>
                <a:spcPts val="0"/>
              </a:spcAft>
              <a:buClr>
                <a:schemeClr val="dk2"/>
              </a:buClr>
              <a:buSzPts val="2000"/>
              <a:buNone/>
              <a:defRPr>
                <a:solidFill>
                  <a:schemeClr val="dk2"/>
                </a:solidFill>
              </a:defRPr>
            </a:lvl5pPr>
            <a:lvl6pPr indent="-342900" lvl="5" marL="2743200" algn="l">
              <a:lnSpc>
                <a:spcPct val="105000"/>
              </a:lnSpc>
              <a:spcBef>
                <a:spcPts val="300"/>
              </a:spcBef>
              <a:spcAft>
                <a:spcPts val="0"/>
              </a:spcAft>
              <a:buClr>
                <a:schemeClr val="dk1"/>
              </a:buClr>
              <a:buSzPts val="1800"/>
              <a:buAutoNum type="arabicPeriod"/>
              <a:defRPr/>
            </a:lvl6pPr>
            <a:lvl7pPr indent="-342900" lvl="6" marL="3200400" algn="l">
              <a:lnSpc>
                <a:spcPct val="105000"/>
              </a:lnSpc>
              <a:spcBef>
                <a:spcPts val="300"/>
              </a:spcBef>
              <a:spcAft>
                <a:spcPts val="0"/>
              </a:spcAft>
              <a:buClr>
                <a:schemeClr val="dk1"/>
              </a:buClr>
              <a:buSzPts val="1800"/>
              <a:buAutoNum type="alphaLcPeriod"/>
              <a:defRPr/>
            </a:lvl7pPr>
            <a:lvl8pPr indent="-228600" lvl="7" marL="3657600" algn="l">
              <a:lnSpc>
                <a:spcPct val="105000"/>
              </a:lnSpc>
              <a:spcBef>
                <a:spcPts val="300"/>
              </a:spcBef>
              <a:spcAft>
                <a:spcPts val="0"/>
              </a:spcAft>
              <a:buClr>
                <a:schemeClr val="dk1"/>
              </a:buClr>
              <a:buSzPts val="1800"/>
              <a:buNone/>
              <a:defRPr/>
            </a:lvl8pPr>
            <a:lvl9pPr indent="-228600" lvl="8" marL="4114800" algn="l">
              <a:lnSpc>
                <a:spcPct val="105000"/>
              </a:lnSpc>
              <a:spcBef>
                <a:spcPts val="300"/>
              </a:spcBef>
              <a:spcAft>
                <a:spcPts val="0"/>
              </a:spcAft>
              <a:buClr>
                <a:schemeClr val="dk1"/>
              </a:buClr>
              <a:buSzPts val="1800"/>
              <a:buNone/>
              <a:defRPr/>
            </a:lvl9pPr>
          </a:lstStyle>
          <a:p/>
        </p:txBody>
      </p:sp>
      <p:sp>
        <p:nvSpPr>
          <p:cNvPr id="146" name="Google Shape;146;p45"/>
          <p:cNvSpPr txBox="1"/>
          <p:nvPr>
            <p:ph idx="2" type="body"/>
          </p:nvPr>
        </p:nvSpPr>
        <p:spPr>
          <a:xfrm>
            <a:off x="4223792" y="1393830"/>
            <a:ext cx="1619797" cy="307777"/>
          </a:xfrm>
          <a:prstGeom prst="rect">
            <a:avLst/>
          </a:prstGeom>
          <a:noFill/>
          <a:ln>
            <a:noFill/>
          </a:ln>
        </p:spPr>
        <p:txBody>
          <a:bodyPr anchorCtr="0" anchor="t" bIns="0" lIns="0" spcFirstLastPara="1" rIns="0" wrap="square" tIns="0">
            <a:spAutoFit/>
          </a:bodyPr>
          <a:lstStyle>
            <a:lvl1pPr indent="-228600" lvl="0" marL="457200" algn="r">
              <a:lnSpc>
                <a:spcPct val="120000"/>
              </a:lnSpc>
              <a:spcBef>
                <a:spcPts val="0"/>
              </a:spcBef>
              <a:spcAft>
                <a:spcPts val="0"/>
              </a:spcAft>
              <a:buClr>
                <a:schemeClr val="lt2"/>
              </a:buClr>
              <a:buSzPts val="2000"/>
              <a:buFont typeface="Arial"/>
              <a:buNone/>
              <a:defRPr b="1" sz="2000">
                <a:solidFill>
                  <a:schemeClr val="lt2"/>
                </a:solidFill>
                <a:latin typeface="Arial"/>
                <a:ea typeface="Arial"/>
                <a:cs typeface="Arial"/>
                <a:sym typeface="Arial"/>
              </a:defRPr>
            </a:lvl1pPr>
            <a:lvl2pPr indent="-228600" lvl="1" marL="914400" algn="r">
              <a:lnSpc>
                <a:spcPct val="125000"/>
              </a:lnSpc>
              <a:spcBef>
                <a:spcPts val="0"/>
              </a:spcBef>
              <a:spcAft>
                <a:spcPts val="0"/>
              </a:spcAft>
              <a:buClr>
                <a:schemeClr val="lt1"/>
              </a:buClr>
              <a:buSzPts val="1600"/>
              <a:buFont typeface="Arial"/>
              <a:buNone/>
              <a:defRPr>
                <a:solidFill>
                  <a:schemeClr val="lt1"/>
                </a:solidFill>
              </a:defRPr>
            </a:lvl2pPr>
            <a:lvl3pPr indent="-228600" lvl="2" marL="1371600" algn="r">
              <a:lnSpc>
                <a:spcPct val="125000"/>
              </a:lnSpc>
              <a:spcBef>
                <a:spcPts val="0"/>
              </a:spcBef>
              <a:spcAft>
                <a:spcPts val="0"/>
              </a:spcAft>
              <a:buClr>
                <a:schemeClr val="lt1"/>
              </a:buClr>
              <a:buSzPts val="1280"/>
              <a:buNone/>
              <a:defRPr>
                <a:solidFill>
                  <a:schemeClr val="lt1"/>
                </a:solidFill>
              </a:defRPr>
            </a:lvl3pPr>
            <a:lvl4pPr indent="-228600" lvl="3" marL="1828800" algn="r">
              <a:lnSpc>
                <a:spcPct val="125000"/>
              </a:lnSpc>
              <a:spcBef>
                <a:spcPts val="0"/>
              </a:spcBef>
              <a:spcAft>
                <a:spcPts val="0"/>
              </a:spcAft>
              <a:buClr>
                <a:schemeClr val="lt1"/>
              </a:buClr>
              <a:buSzPts val="1280"/>
              <a:buNone/>
              <a:defRPr>
                <a:solidFill>
                  <a:schemeClr val="lt1"/>
                </a:solidFill>
              </a:defRPr>
            </a:lvl4pPr>
            <a:lvl5pPr indent="-228600" lvl="4" marL="2286000" algn="r">
              <a:lnSpc>
                <a:spcPct val="125000"/>
              </a:lnSpc>
              <a:spcBef>
                <a:spcPts val="0"/>
              </a:spcBef>
              <a:spcAft>
                <a:spcPts val="0"/>
              </a:spcAft>
              <a:buClr>
                <a:schemeClr val="lt1"/>
              </a:buClr>
              <a:buSzPts val="2000"/>
              <a:buNone/>
              <a:defRPr>
                <a:solidFill>
                  <a:schemeClr val="lt1"/>
                </a:solidFill>
              </a:defRPr>
            </a:lvl5pPr>
            <a:lvl6pPr indent="-342900" lvl="5" marL="2743200" algn="l">
              <a:lnSpc>
                <a:spcPct val="105000"/>
              </a:lnSpc>
              <a:spcBef>
                <a:spcPts val="300"/>
              </a:spcBef>
              <a:spcAft>
                <a:spcPts val="0"/>
              </a:spcAft>
              <a:buClr>
                <a:schemeClr val="dk1"/>
              </a:buClr>
              <a:buSzPts val="1800"/>
              <a:buAutoNum type="arabicPeriod"/>
              <a:defRPr/>
            </a:lvl6pPr>
            <a:lvl7pPr indent="-342900" lvl="6" marL="3200400" algn="l">
              <a:lnSpc>
                <a:spcPct val="105000"/>
              </a:lnSpc>
              <a:spcBef>
                <a:spcPts val="300"/>
              </a:spcBef>
              <a:spcAft>
                <a:spcPts val="0"/>
              </a:spcAft>
              <a:buClr>
                <a:schemeClr val="dk1"/>
              </a:buClr>
              <a:buSzPts val="1800"/>
              <a:buAutoNum type="alphaLcPeriod"/>
              <a:defRPr/>
            </a:lvl7pPr>
            <a:lvl8pPr indent="-228600" lvl="7" marL="3657600" algn="l">
              <a:lnSpc>
                <a:spcPct val="105000"/>
              </a:lnSpc>
              <a:spcBef>
                <a:spcPts val="300"/>
              </a:spcBef>
              <a:spcAft>
                <a:spcPts val="0"/>
              </a:spcAft>
              <a:buClr>
                <a:schemeClr val="dk1"/>
              </a:buClr>
              <a:buSzPts val="1800"/>
              <a:buNone/>
              <a:defRPr/>
            </a:lvl8pPr>
            <a:lvl9pPr indent="-228600" lvl="8" marL="4114800" algn="l">
              <a:lnSpc>
                <a:spcPct val="105000"/>
              </a:lnSpc>
              <a:spcBef>
                <a:spcPts val="300"/>
              </a:spcBef>
              <a:spcAft>
                <a:spcPts val="0"/>
              </a:spcAft>
              <a:buClr>
                <a:schemeClr val="dk1"/>
              </a:buClr>
              <a:buSzPts val="1800"/>
              <a:buNone/>
              <a:defRPr/>
            </a:lvl9pPr>
          </a:lstStyle>
          <a:p/>
        </p:txBody>
      </p:sp>
      <p:sp>
        <p:nvSpPr>
          <p:cNvPr id="147" name="Google Shape;147;p45"/>
          <p:cNvSpPr txBox="1"/>
          <p:nvPr>
            <p:ph idx="3" type="body"/>
          </p:nvPr>
        </p:nvSpPr>
        <p:spPr>
          <a:xfrm>
            <a:off x="6348413" y="1412875"/>
            <a:ext cx="3348509" cy="1508618"/>
          </a:xfrm>
          <a:prstGeom prst="rect">
            <a:avLst/>
          </a:prstGeom>
          <a:noFill/>
          <a:ln>
            <a:noFill/>
          </a:ln>
        </p:spPr>
        <p:txBody>
          <a:bodyPr anchorCtr="0" anchor="t" bIns="0" lIns="0" spcFirstLastPara="1" rIns="0" wrap="square" tIns="0">
            <a:spAutoFit/>
          </a:bodyPr>
          <a:lstStyle>
            <a:lvl1pPr indent="-330200" lvl="0" marL="457200" algn="l">
              <a:lnSpc>
                <a:spcPct val="150000"/>
              </a:lnSpc>
              <a:spcBef>
                <a:spcPts val="0"/>
              </a:spcBef>
              <a:spcAft>
                <a:spcPts val="0"/>
              </a:spcAft>
              <a:buClr>
                <a:schemeClr val="dk1"/>
              </a:buClr>
              <a:buSzPts val="1600"/>
              <a:buFont typeface="Arial"/>
              <a:buAutoNum type="arabicPeriod"/>
              <a:defRPr sz="1600">
                <a:solidFill>
                  <a:schemeClr val="dk2"/>
                </a:solidFill>
                <a:latin typeface="Arial"/>
                <a:ea typeface="Arial"/>
                <a:cs typeface="Arial"/>
                <a:sym typeface="Arial"/>
              </a:defRPr>
            </a:lvl1pPr>
            <a:lvl2pPr indent="-330200" lvl="1" marL="914400" algn="l">
              <a:lnSpc>
                <a:spcPct val="150000"/>
              </a:lnSpc>
              <a:spcBef>
                <a:spcPts val="0"/>
              </a:spcBef>
              <a:spcAft>
                <a:spcPts val="0"/>
              </a:spcAft>
              <a:buClr>
                <a:schemeClr val="dk1"/>
              </a:buClr>
              <a:buSzPts val="1600"/>
              <a:buFont typeface="Arial"/>
              <a:buAutoNum type="arabicPeriod"/>
              <a:defRPr>
                <a:solidFill>
                  <a:schemeClr val="dk2"/>
                </a:solidFill>
              </a:defRPr>
            </a:lvl2pPr>
            <a:lvl3pPr indent="-309880" lvl="2" marL="1371600" algn="l">
              <a:lnSpc>
                <a:spcPct val="150000"/>
              </a:lnSpc>
              <a:spcBef>
                <a:spcPts val="0"/>
              </a:spcBef>
              <a:spcAft>
                <a:spcPts val="0"/>
              </a:spcAft>
              <a:buClr>
                <a:schemeClr val="dk2"/>
              </a:buClr>
              <a:buSzPts val="1280"/>
              <a:buChar char="▪"/>
              <a:defRPr>
                <a:solidFill>
                  <a:schemeClr val="dk2"/>
                </a:solidFill>
              </a:defRPr>
            </a:lvl3pPr>
            <a:lvl4pPr indent="-309880" lvl="3" marL="1828800" algn="l">
              <a:lnSpc>
                <a:spcPct val="150000"/>
              </a:lnSpc>
              <a:spcBef>
                <a:spcPts val="0"/>
              </a:spcBef>
              <a:spcAft>
                <a:spcPts val="0"/>
              </a:spcAft>
              <a:buClr>
                <a:schemeClr val="dk2"/>
              </a:buClr>
              <a:buSzPts val="1280"/>
              <a:buChar char="▪"/>
              <a:defRPr>
                <a:solidFill>
                  <a:schemeClr val="dk2"/>
                </a:solidFill>
              </a:defRPr>
            </a:lvl4pPr>
            <a:lvl5pPr indent="-228600" lvl="4" marL="2286000" algn="l">
              <a:lnSpc>
                <a:spcPct val="120000"/>
              </a:lnSpc>
              <a:spcBef>
                <a:spcPts val="0"/>
              </a:spcBef>
              <a:spcAft>
                <a:spcPts val="0"/>
              </a:spcAft>
              <a:buClr>
                <a:schemeClr val="dk2"/>
              </a:buClr>
              <a:buSzPts val="2000"/>
              <a:buNone/>
              <a:defRPr>
                <a:solidFill>
                  <a:schemeClr val="dk2"/>
                </a:solidFill>
              </a:defRPr>
            </a:lvl5pPr>
            <a:lvl6pPr indent="-342900" lvl="5" marL="2743200" algn="l">
              <a:lnSpc>
                <a:spcPct val="105000"/>
              </a:lnSpc>
              <a:spcBef>
                <a:spcPts val="300"/>
              </a:spcBef>
              <a:spcAft>
                <a:spcPts val="0"/>
              </a:spcAft>
              <a:buClr>
                <a:schemeClr val="dk1"/>
              </a:buClr>
              <a:buSzPts val="1800"/>
              <a:buAutoNum type="arabicPeriod"/>
              <a:defRPr/>
            </a:lvl6pPr>
            <a:lvl7pPr indent="-342900" lvl="6" marL="3200400" algn="l">
              <a:lnSpc>
                <a:spcPct val="105000"/>
              </a:lnSpc>
              <a:spcBef>
                <a:spcPts val="300"/>
              </a:spcBef>
              <a:spcAft>
                <a:spcPts val="0"/>
              </a:spcAft>
              <a:buClr>
                <a:schemeClr val="dk1"/>
              </a:buClr>
              <a:buSzPts val="1800"/>
              <a:buAutoNum type="alphaLcPeriod"/>
              <a:defRPr/>
            </a:lvl7pPr>
            <a:lvl8pPr indent="-228600" lvl="7" marL="3657600" algn="l">
              <a:lnSpc>
                <a:spcPct val="105000"/>
              </a:lnSpc>
              <a:spcBef>
                <a:spcPts val="300"/>
              </a:spcBef>
              <a:spcAft>
                <a:spcPts val="0"/>
              </a:spcAft>
              <a:buClr>
                <a:schemeClr val="dk1"/>
              </a:buClr>
              <a:buSzPts val="1800"/>
              <a:buNone/>
              <a:defRPr/>
            </a:lvl8pPr>
            <a:lvl9pPr indent="-228600" lvl="8" marL="4114800" algn="l">
              <a:lnSpc>
                <a:spcPct val="105000"/>
              </a:lnSpc>
              <a:spcBef>
                <a:spcPts val="300"/>
              </a:spcBef>
              <a:spcAft>
                <a:spcPts val="0"/>
              </a:spcAft>
              <a:buClr>
                <a:schemeClr val="dk1"/>
              </a:buClr>
              <a:buSzPts val="1800"/>
              <a:buNone/>
              <a:defRPr/>
            </a:lvl9pPr>
          </a:lstStyle>
          <a:p/>
        </p:txBody>
      </p:sp>
      <p:sp>
        <p:nvSpPr>
          <p:cNvPr id="148" name="Google Shape;148;p45"/>
          <p:cNvSpPr txBox="1"/>
          <p:nvPr>
            <p:ph idx="4" type="body"/>
          </p:nvPr>
        </p:nvSpPr>
        <p:spPr>
          <a:xfrm>
            <a:off x="9768930" y="1393830"/>
            <a:ext cx="1619797" cy="307777"/>
          </a:xfrm>
          <a:prstGeom prst="rect">
            <a:avLst/>
          </a:prstGeom>
          <a:noFill/>
          <a:ln>
            <a:noFill/>
          </a:ln>
        </p:spPr>
        <p:txBody>
          <a:bodyPr anchorCtr="0" anchor="t" bIns="0" lIns="0" spcFirstLastPara="1" rIns="0" wrap="square" tIns="0">
            <a:spAutoFit/>
          </a:bodyPr>
          <a:lstStyle>
            <a:lvl1pPr indent="-228600" lvl="0" marL="457200" algn="r">
              <a:lnSpc>
                <a:spcPct val="120000"/>
              </a:lnSpc>
              <a:spcBef>
                <a:spcPts val="0"/>
              </a:spcBef>
              <a:spcAft>
                <a:spcPts val="0"/>
              </a:spcAft>
              <a:buClr>
                <a:schemeClr val="lt2"/>
              </a:buClr>
              <a:buSzPts val="2000"/>
              <a:buFont typeface="Arial"/>
              <a:buNone/>
              <a:defRPr b="1" sz="2000">
                <a:solidFill>
                  <a:schemeClr val="lt2"/>
                </a:solidFill>
                <a:latin typeface="Arial"/>
                <a:ea typeface="Arial"/>
                <a:cs typeface="Arial"/>
                <a:sym typeface="Arial"/>
              </a:defRPr>
            </a:lvl1pPr>
            <a:lvl2pPr indent="-228600" lvl="1" marL="914400" algn="r">
              <a:lnSpc>
                <a:spcPct val="125000"/>
              </a:lnSpc>
              <a:spcBef>
                <a:spcPts val="0"/>
              </a:spcBef>
              <a:spcAft>
                <a:spcPts val="0"/>
              </a:spcAft>
              <a:buClr>
                <a:schemeClr val="lt1"/>
              </a:buClr>
              <a:buSzPts val="1600"/>
              <a:buFont typeface="Arial"/>
              <a:buNone/>
              <a:defRPr>
                <a:solidFill>
                  <a:schemeClr val="lt1"/>
                </a:solidFill>
              </a:defRPr>
            </a:lvl2pPr>
            <a:lvl3pPr indent="-228600" lvl="2" marL="1371600" algn="r">
              <a:lnSpc>
                <a:spcPct val="125000"/>
              </a:lnSpc>
              <a:spcBef>
                <a:spcPts val="0"/>
              </a:spcBef>
              <a:spcAft>
                <a:spcPts val="0"/>
              </a:spcAft>
              <a:buClr>
                <a:schemeClr val="lt1"/>
              </a:buClr>
              <a:buSzPts val="1280"/>
              <a:buNone/>
              <a:defRPr>
                <a:solidFill>
                  <a:schemeClr val="lt1"/>
                </a:solidFill>
              </a:defRPr>
            </a:lvl3pPr>
            <a:lvl4pPr indent="-228600" lvl="3" marL="1828800" algn="r">
              <a:lnSpc>
                <a:spcPct val="125000"/>
              </a:lnSpc>
              <a:spcBef>
                <a:spcPts val="0"/>
              </a:spcBef>
              <a:spcAft>
                <a:spcPts val="0"/>
              </a:spcAft>
              <a:buClr>
                <a:schemeClr val="lt1"/>
              </a:buClr>
              <a:buSzPts val="1280"/>
              <a:buNone/>
              <a:defRPr>
                <a:solidFill>
                  <a:schemeClr val="lt1"/>
                </a:solidFill>
              </a:defRPr>
            </a:lvl4pPr>
            <a:lvl5pPr indent="-228600" lvl="4" marL="2286000" algn="r">
              <a:lnSpc>
                <a:spcPct val="125000"/>
              </a:lnSpc>
              <a:spcBef>
                <a:spcPts val="0"/>
              </a:spcBef>
              <a:spcAft>
                <a:spcPts val="0"/>
              </a:spcAft>
              <a:buClr>
                <a:schemeClr val="lt1"/>
              </a:buClr>
              <a:buSzPts val="2000"/>
              <a:buNone/>
              <a:defRPr>
                <a:solidFill>
                  <a:schemeClr val="lt1"/>
                </a:solidFill>
              </a:defRPr>
            </a:lvl5pPr>
            <a:lvl6pPr indent="-342900" lvl="5" marL="2743200" algn="l">
              <a:lnSpc>
                <a:spcPct val="105000"/>
              </a:lnSpc>
              <a:spcBef>
                <a:spcPts val="300"/>
              </a:spcBef>
              <a:spcAft>
                <a:spcPts val="0"/>
              </a:spcAft>
              <a:buClr>
                <a:schemeClr val="dk1"/>
              </a:buClr>
              <a:buSzPts val="1800"/>
              <a:buAutoNum type="arabicPeriod"/>
              <a:defRPr/>
            </a:lvl6pPr>
            <a:lvl7pPr indent="-342900" lvl="6" marL="3200400" algn="l">
              <a:lnSpc>
                <a:spcPct val="105000"/>
              </a:lnSpc>
              <a:spcBef>
                <a:spcPts val="300"/>
              </a:spcBef>
              <a:spcAft>
                <a:spcPts val="0"/>
              </a:spcAft>
              <a:buClr>
                <a:schemeClr val="dk1"/>
              </a:buClr>
              <a:buSzPts val="1800"/>
              <a:buAutoNum type="alphaLcPeriod"/>
              <a:defRPr/>
            </a:lvl7pPr>
            <a:lvl8pPr indent="-228600" lvl="7" marL="3657600" algn="l">
              <a:lnSpc>
                <a:spcPct val="105000"/>
              </a:lnSpc>
              <a:spcBef>
                <a:spcPts val="300"/>
              </a:spcBef>
              <a:spcAft>
                <a:spcPts val="0"/>
              </a:spcAft>
              <a:buClr>
                <a:schemeClr val="dk1"/>
              </a:buClr>
              <a:buSzPts val="1800"/>
              <a:buNone/>
              <a:defRPr/>
            </a:lvl8pPr>
            <a:lvl9pPr indent="-228600" lvl="8" marL="4114800" algn="l">
              <a:lnSpc>
                <a:spcPct val="105000"/>
              </a:lnSpc>
              <a:spcBef>
                <a:spcPts val="300"/>
              </a:spcBef>
              <a:spcAft>
                <a:spcPts val="0"/>
              </a:spcAft>
              <a:buClr>
                <a:schemeClr val="dk1"/>
              </a:buClr>
              <a:buSzPts val="18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p:cSld name="Titel en object">
    <p:spTree>
      <p:nvGrpSpPr>
        <p:cNvPr id="149" name="Shape 149"/>
        <p:cNvGrpSpPr/>
        <p:nvPr/>
      </p:nvGrpSpPr>
      <p:grpSpPr>
        <a:xfrm>
          <a:off x="0" y="0"/>
          <a:ext cx="0" cy="0"/>
          <a:chOff x="0" y="0"/>
          <a:chExt cx="0" cy="0"/>
        </a:xfrm>
      </p:grpSpPr>
      <p:sp>
        <p:nvSpPr>
          <p:cNvPr id="150" name="Google Shape;150;p46"/>
          <p:cNvSpPr txBox="1"/>
          <p:nvPr>
            <p:ph idx="11" type="ftr"/>
          </p:nvPr>
        </p:nvSpPr>
        <p:spPr>
          <a:xfrm>
            <a:off x="407986" y="6347705"/>
            <a:ext cx="7416205" cy="153888"/>
          </a:xfrm>
          <a:prstGeom prst="rect">
            <a:avLst/>
          </a:prstGeom>
          <a:noFill/>
          <a:ln>
            <a:noFill/>
          </a:ln>
        </p:spPr>
        <p:txBody>
          <a:bodyPr anchorCtr="0" anchor="ctr"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46"/>
          <p:cNvSpPr txBox="1"/>
          <p:nvPr>
            <p:ph idx="12" type="sldNum"/>
          </p:nvPr>
        </p:nvSpPr>
        <p:spPr>
          <a:xfrm>
            <a:off x="11186850" y="6221795"/>
            <a:ext cx="611449" cy="307777"/>
          </a:xfrm>
          <a:prstGeom prst="rect">
            <a:avLst/>
          </a:prstGeom>
          <a:noFill/>
          <a:ln>
            <a:noFill/>
          </a:ln>
        </p:spPr>
        <p:txBody>
          <a:bodyPr anchorCtr="0" anchor="ctr" bIns="0" lIns="0" spcFirstLastPara="1" rIns="0" wrap="square" tIns="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
        <p:nvSpPr>
          <p:cNvPr id="152" name="Google Shape;152;p46"/>
          <p:cNvSpPr txBox="1"/>
          <p:nvPr>
            <p:ph type="title"/>
          </p:nvPr>
        </p:nvSpPr>
        <p:spPr>
          <a:xfrm>
            <a:off x="407987" y="333375"/>
            <a:ext cx="11376025" cy="424732"/>
          </a:xfrm>
          <a:prstGeom prst="rect">
            <a:avLst/>
          </a:prstGeom>
          <a:noFill/>
          <a:ln>
            <a:noFill/>
          </a:ln>
        </p:spPr>
        <p:txBody>
          <a:bodyPr anchorCtr="0" anchor="t" bIns="0" lIns="0" spcFirstLastPara="1" rIns="0" wrap="square" tIns="0">
            <a:spAutoFit/>
          </a:bodyPr>
          <a:lstStyle>
            <a:lvl1pPr lvl="0" algn="l">
              <a:lnSpc>
                <a:spcPct val="92000"/>
              </a:lnSpc>
              <a:spcBef>
                <a:spcPts val="0"/>
              </a:spcBef>
              <a:spcAft>
                <a:spcPts val="0"/>
              </a:spcAft>
              <a:buClr>
                <a:schemeClr val="lt2"/>
              </a:buClr>
              <a:buSzPts val="30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3" name="Google Shape;153;p46"/>
          <p:cNvSpPr txBox="1"/>
          <p:nvPr>
            <p:ph idx="1" type="body"/>
          </p:nvPr>
        </p:nvSpPr>
        <p:spPr>
          <a:xfrm>
            <a:off x="803275" y="1412875"/>
            <a:ext cx="8064500" cy="1553439"/>
          </a:xfrm>
          <a:prstGeom prst="rect">
            <a:avLst/>
          </a:prstGeom>
          <a:noFill/>
          <a:ln>
            <a:noFill/>
          </a:ln>
        </p:spPr>
        <p:txBody>
          <a:bodyPr anchorCtr="0" anchor="t" bIns="0" lIns="0" spcFirstLastPara="1" rIns="0" wrap="square" tIns="0">
            <a:spAutoFit/>
          </a:bodyPr>
          <a:lstStyle>
            <a:lvl1pPr indent="-228600" lvl="0" marL="457200" algn="l">
              <a:lnSpc>
                <a:spcPct val="105000"/>
              </a:lnSpc>
              <a:spcBef>
                <a:spcPts val="300"/>
              </a:spcBef>
              <a:spcAft>
                <a:spcPts val="0"/>
              </a:spcAft>
              <a:buClr>
                <a:schemeClr val="dk1"/>
              </a:buClr>
              <a:buSzPts val="2000"/>
              <a:buNone/>
              <a:defRPr/>
            </a:lvl1pPr>
            <a:lvl2pPr indent="-228600" lvl="1" marL="914400" algn="l">
              <a:lnSpc>
                <a:spcPct val="105000"/>
              </a:lnSpc>
              <a:spcBef>
                <a:spcPts val="300"/>
              </a:spcBef>
              <a:spcAft>
                <a:spcPts val="0"/>
              </a:spcAft>
              <a:buClr>
                <a:schemeClr val="dk1"/>
              </a:buClr>
              <a:buSzPts val="1440"/>
              <a:buNone/>
              <a:defRPr/>
            </a:lvl2pPr>
            <a:lvl3pPr indent="-320039" lvl="2" marL="1371600" algn="l">
              <a:lnSpc>
                <a:spcPct val="105000"/>
              </a:lnSpc>
              <a:spcBef>
                <a:spcPts val="300"/>
              </a:spcBef>
              <a:spcAft>
                <a:spcPts val="0"/>
              </a:spcAft>
              <a:buClr>
                <a:schemeClr val="dk1"/>
              </a:buClr>
              <a:buSzPts val="1440"/>
              <a:buChar char="▪"/>
              <a:defRPr/>
            </a:lvl3pPr>
            <a:lvl4pPr indent="-320039" lvl="3" marL="1828800" algn="l">
              <a:lnSpc>
                <a:spcPct val="105000"/>
              </a:lnSpc>
              <a:spcBef>
                <a:spcPts val="300"/>
              </a:spcBef>
              <a:spcAft>
                <a:spcPts val="0"/>
              </a:spcAft>
              <a:buClr>
                <a:schemeClr val="dk1"/>
              </a:buClr>
              <a:buSzPts val="1440"/>
              <a:buChar char="▪"/>
              <a:defRPr/>
            </a:lvl4pPr>
            <a:lvl5pPr indent="-228600" lvl="4" marL="2286000" algn="l">
              <a:lnSpc>
                <a:spcPct val="105000"/>
              </a:lnSpc>
              <a:spcBef>
                <a:spcPts val="300"/>
              </a:spcBef>
              <a:spcAft>
                <a:spcPts val="0"/>
              </a:spcAft>
              <a:buClr>
                <a:schemeClr val="lt2"/>
              </a:buClr>
              <a:buSzPts val="1800"/>
              <a:buNone/>
              <a:defRPr/>
            </a:lvl5pPr>
            <a:lvl6pPr indent="-342900" lvl="5" marL="2743200" algn="l">
              <a:lnSpc>
                <a:spcPct val="105000"/>
              </a:lnSpc>
              <a:spcBef>
                <a:spcPts val="300"/>
              </a:spcBef>
              <a:spcAft>
                <a:spcPts val="0"/>
              </a:spcAft>
              <a:buClr>
                <a:schemeClr val="dk1"/>
              </a:buClr>
              <a:buSzPts val="1800"/>
              <a:buAutoNum type="arabicPeriod"/>
              <a:defRPr/>
            </a:lvl6pPr>
            <a:lvl7pPr indent="-342900" lvl="6" marL="3200400" algn="l">
              <a:lnSpc>
                <a:spcPct val="105000"/>
              </a:lnSpc>
              <a:spcBef>
                <a:spcPts val="300"/>
              </a:spcBef>
              <a:spcAft>
                <a:spcPts val="0"/>
              </a:spcAft>
              <a:buClr>
                <a:schemeClr val="dk1"/>
              </a:buClr>
              <a:buSzPts val="1800"/>
              <a:buAutoNum type="alphaLcPeriod"/>
              <a:defRPr/>
            </a:lvl7pPr>
            <a:lvl8pPr indent="-228600" lvl="7" marL="3657600" algn="l">
              <a:lnSpc>
                <a:spcPct val="105000"/>
              </a:lnSpc>
              <a:spcBef>
                <a:spcPts val="300"/>
              </a:spcBef>
              <a:spcAft>
                <a:spcPts val="0"/>
              </a:spcAft>
              <a:buClr>
                <a:schemeClr val="dk1"/>
              </a:buClr>
              <a:buSzPts val="1800"/>
              <a:buNone/>
              <a:defRPr/>
            </a:lvl8pPr>
            <a:lvl9pPr indent="-228600" lvl="8" marL="4114800" algn="l">
              <a:lnSpc>
                <a:spcPct val="105000"/>
              </a:lnSpc>
              <a:spcBef>
                <a:spcPts val="300"/>
              </a:spcBef>
              <a:spcAft>
                <a:spcPts val="0"/>
              </a:spcAft>
              <a:buClr>
                <a:schemeClr val="dk1"/>
              </a:buClr>
              <a:buSzPts val="18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Kolommen Tekst">
  <p:cSld name="2 Kolommen Tekst">
    <p:spTree>
      <p:nvGrpSpPr>
        <p:cNvPr id="154" name="Shape 154"/>
        <p:cNvGrpSpPr/>
        <p:nvPr/>
      </p:nvGrpSpPr>
      <p:grpSpPr>
        <a:xfrm>
          <a:off x="0" y="0"/>
          <a:ext cx="0" cy="0"/>
          <a:chOff x="0" y="0"/>
          <a:chExt cx="0" cy="0"/>
        </a:xfrm>
      </p:grpSpPr>
      <p:sp>
        <p:nvSpPr>
          <p:cNvPr id="155" name="Google Shape;155;p47"/>
          <p:cNvSpPr txBox="1"/>
          <p:nvPr>
            <p:ph idx="11" type="ftr"/>
          </p:nvPr>
        </p:nvSpPr>
        <p:spPr>
          <a:xfrm>
            <a:off x="407986" y="6347705"/>
            <a:ext cx="7416205" cy="153888"/>
          </a:xfrm>
          <a:prstGeom prst="rect">
            <a:avLst/>
          </a:prstGeom>
          <a:noFill/>
          <a:ln>
            <a:noFill/>
          </a:ln>
        </p:spPr>
        <p:txBody>
          <a:bodyPr anchorCtr="0" anchor="ctr"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47"/>
          <p:cNvSpPr txBox="1"/>
          <p:nvPr>
            <p:ph idx="12" type="sldNum"/>
          </p:nvPr>
        </p:nvSpPr>
        <p:spPr>
          <a:xfrm>
            <a:off x="11186850" y="6221795"/>
            <a:ext cx="611449" cy="307777"/>
          </a:xfrm>
          <a:prstGeom prst="rect">
            <a:avLst/>
          </a:prstGeom>
          <a:noFill/>
          <a:ln>
            <a:noFill/>
          </a:ln>
        </p:spPr>
        <p:txBody>
          <a:bodyPr anchorCtr="0" anchor="ctr" bIns="0" lIns="0" spcFirstLastPara="1" rIns="0" wrap="square" tIns="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
        <p:nvSpPr>
          <p:cNvPr id="157" name="Google Shape;157;p47"/>
          <p:cNvSpPr txBox="1"/>
          <p:nvPr>
            <p:ph type="title"/>
          </p:nvPr>
        </p:nvSpPr>
        <p:spPr>
          <a:xfrm>
            <a:off x="407987" y="333375"/>
            <a:ext cx="11376025" cy="424732"/>
          </a:xfrm>
          <a:prstGeom prst="rect">
            <a:avLst/>
          </a:prstGeom>
          <a:noFill/>
          <a:ln>
            <a:noFill/>
          </a:ln>
        </p:spPr>
        <p:txBody>
          <a:bodyPr anchorCtr="0" anchor="t" bIns="0" lIns="0" spcFirstLastPara="1" rIns="0" wrap="square" tIns="0">
            <a:spAutoFit/>
          </a:bodyPr>
          <a:lstStyle>
            <a:lvl1pPr lvl="0" algn="l">
              <a:lnSpc>
                <a:spcPct val="92000"/>
              </a:lnSpc>
              <a:spcBef>
                <a:spcPts val="0"/>
              </a:spcBef>
              <a:spcAft>
                <a:spcPts val="0"/>
              </a:spcAft>
              <a:buClr>
                <a:schemeClr val="lt2"/>
              </a:buClr>
              <a:buSzPts val="30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8" name="Google Shape;158;p47"/>
          <p:cNvSpPr txBox="1"/>
          <p:nvPr>
            <p:ph idx="1" type="body"/>
          </p:nvPr>
        </p:nvSpPr>
        <p:spPr>
          <a:xfrm>
            <a:off x="803275" y="1412875"/>
            <a:ext cx="5040313" cy="1876604"/>
          </a:xfrm>
          <a:prstGeom prst="rect">
            <a:avLst/>
          </a:prstGeom>
          <a:noFill/>
          <a:ln>
            <a:noFill/>
          </a:ln>
        </p:spPr>
        <p:txBody>
          <a:bodyPr anchorCtr="0" anchor="t" bIns="0" lIns="0" spcFirstLastPara="1" rIns="0" wrap="square" tIns="0">
            <a:spAutoFit/>
          </a:bodyPr>
          <a:lstStyle>
            <a:lvl1pPr indent="-228600" lvl="0" marL="457200" algn="l">
              <a:lnSpc>
                <a:spcPct val="105000"/>
              </a:lnSpc>
              <a:spcBef>
                <a:spcPts val="300"/>
              </a:spcBef>
              <a:spcAft>
                <a:spcPts val="0"/>
              </a:spcAft>
              <a:buClr>
                <a:schemeClr val="dk1"/>
              </a:buClr>
              <a:buSzPts val="2000"/>
              <a:buNone/>
              <a:defRPr/>
            </a:lvl1pPr>
            <a:lvl2pPr indent="-228600" lvl="1" marL="914400" algn="l">
              <a:lnSpc>
                <a:spcPct val="105000"/>
              </a:lnSpc>
              <a:spcBef>
                <a:spcPts val="300"/>
              </a:spcBef>
              <a:spcAft>
                <a:spcPts val="0"/>
              </a:spcAft>
              <a:buClr>
                <a:schemeClr val="dk1"/>
              </a:buClr>
              <a:buSzPts val="1440"/>
              <a:buNone/>
              <a:defRPr/>
            </a:lvl2pPr>
            <a:lvl3pPr indent="-320039" lvl="2" marL="1371600" algn="l">
              <a:lnSpc>
                <a:spcPct val="105000"/>
              </a:lnSpc>
              <a:spcBef>
                <a:spcPts val="300"/>
              </a:spcBef>
              <a:spcAft>
                <a:spcPts val="0"/>
              </a:spcAft>
              <a:buClr>
                <a:schemeClr val="dk1"/>
              </a:buClr>
              <a:buSzPts val="1440"/>
              <a:buChar char="▪"/>
              <a:defRPr/>
            </a:lvl3pPr>
            <a:lvl4pPr indent="-320039" lvl="3" marL="1828800" algn="l">
              <a:lnSpc>
                <a:spcPct val="105000"/>
              </a:lnSpc>
              <a:spcBef>
                <a:spcPts val="300"/>
              </a:spcBef>
              <a:spcAft>
                <a:spcPts val="0"/>
              </a:spcAft>
              <a:buClr>
                <a:schemeClr val="dk1"/>
              </a:buClr>
              <a:buSzPts val="1440"/>
              <a:buChar char="▪"/>
              <a:defRPr/>
            </a:lvl4pPr>
            <a:lvl5pPr indent="-228600" lvl="4" marL="2286000" algn="l">
              <a:lnSpc>
                <a:spcPct val="105000"/>
              </a:lnSpc>
              <a:spcBef>
                <a:spcPts val="300"/>
              </a:spcBef>
              <a:spcAft>
                <a:spcPts val="0"/>
              </a:spcAft>
              <a:buClr>
                <a:schemeClr val="lt2"/>
              </a:buClr>
              <a:buSzPts val="1800"/>
              <a:buNone/>
              <a:defRPr/>
            </a:lvl5pPr>
            <a:lvl6pPr indent="-342900" lvl="5" marL="2743200" algn="l">
              <a:lnSpc>
                <a:spcPct val="105000"/>
              </a:lnSpc>
              <a:spcBef>
                <a:spcPts val="300"/>
              </a:spcBef>
              <a:spcAft>
                <a:spcPts val="0"/>
              </a:spcAft>
              <a:buClr>
                <a:schemeClr val="dk1"/>
              </a:buClr>
              <a:buSzPts val="1800"/>
              <a:buAutoNum type="arabicPeriod"/>
              <a:defRPr/>
            </a:lvl6pPr>
            <a:lvl7pPr indent="-342900" lvl="6" marL="3200400" algn="l">
              <a:lnSpc>
                <a:spcPct val="105000"/>
              </a:lnSpc>
              <a:spcBef>
                <a:spcPts val="300"/>
              </a:spcBef>
              <a:spcAft>
                <a:spcPts val="0"/>
              </a:spcAft>
              <a:buClr>
                <a:schemeClr val="dk1"/>
              </a:buClr>
              <a:buSzPts val="1800"/>
              <a:buAutoNum type="alphaLcPeriod"/>
              <a:defRPr/>
            </a:lvl7pPr>
            <a:lvl8pPr indent="-228600" lvl="7" marL="3657600" algn="l">
              <a:lnSpc>
                <a:spcPct val="105000"/>
              </a:lnSpc>
              <a:spcBef>
                <a:spcPts val="300"/>
              </a:spcBef>
              <a:spcAft>
                <a:spcPts val="0"/>
              </a:spcAft>
              <a:buClr>
                <a:schemeClr val="dk1"/>
              </a:buClr>
              <a:buSzPts val="1800"/>
              <a:buNone/>
              <a:defRPr/>
            </a:lvl8pPr>
            <a:lvl9pPr indent="-228600" lvl="8" marL="4114800" algn="l">
              <a:lnSpc>
                <a:spcPct val="105000"/>
              </a:lnSpc>
              <a:spcBef>
                <a:spcPts val="300"/>
              </a:spcBef>
              <a:spcAft>
                <a:spcPts val="0"/>
              </a:spcAft>
              <a:buClr>
                <a:schemeClr val="dk1"/>
              </a:buClr>
              <a:buSzPts val="1800"/>
              <a:buNone/>
              <a:defRPr/>
            </a:lvl9pPr>
          </a:lstStyle>
          <a:p/>
        </p:txBody>
      </p:sp>
      <p:sp>
        <p:nvSpPr>
          <p:cNvPr id="159" name="Google Shape;159;p47"/>
          <p:cNvSpPr txBox="1"/>
          <p:nvPr>
            <p:ph idx="2" type="body"/>
          </p:nvPr>
        </p:nvSpPr>
        <p:spPr>
          <a:xfrm>
            <a:off x="6348414" y="1412875"/>
            <a:ext cx="5040313" cy="1876604"/>
          </a:xfrm>
          <a:prstGeom prst="rect">
            <a:avLst/>
          </a:prstGeom>
          <a:noFill/>
          <a:ln>
            <a:noFill/>
          </a:ln>
        </p:spPr>
        <p:txBody>
          <a:bodyPr anchorCtr="0" anchor="t" bIns="0" lIns="0" spcFirstLastPara="1" rIns="0" wrap="square" tIns="0">
            <a:spAutoFit/>
          </a:bodyPr>
          <a:lstStyle>
            <a:lvl1pPr indent="-228600" lvl="0" marL="457200" algn="l">
              <a:lnSpc>
                <a:spcPct val="105000"/>
              </a:lnSpc>
              <a:spcBef>
                <a:spcPts val="300"/>
              </a:spcBef>
              <a:spcAft>
                <a:spcPts val="0"/>
              </a:spcAft>
              <a:buClr>
                <a:schemeClr val="dk1"/>
              </a:buClr>
              <a:buSzPts val="2000"/>
              <a:buNone/>
              <a:defRPr/>
            </a:lvl1pPr>
            <a:lvl2pPr indent="-228600" lvl="1" marL="914400" algn="l">
              <a:lnSpc>
                <a:spcPct val="105000"/>
              </a:lnSpc>
              <a:spcBef>
                <a:spcPts val="300"/>
              </a:spcBef>
              <a:spcAft>
                <a:spcPts val="0"/>
              </a:spcAft>
              <a:buClr>
                <a:schemeClr val="dk1"/>
              </a:buClr>
              <a:buSzPts val="1440"/>
              <a:buNone/>
              <a:defRPr/>
            </a:lvl2pPr>
            <a:lvl3pPr indent="-320039" lvl="2" marL="1371600" algn="l">
              <a:lnSpc>
                <a:spcPct val="105000"/>
              </a:lnSpc>
              <a:spcBef>
                <a:spcPts val="300"/>
              </a:spcBef>
              <a:spcAft>
                <a:spcPts val="0"/>
              </a:spcAft>
              <a:buClr>
                <a:schemeClr val="dk1"/>
              </a:buClr>
              <a:buSzPts val="1440"/>
              <a:buChar char="▪"/>
              <a:defRPr/>
            </a:lvl3pPr>
            <a:lvl4pPr indent="-320039" lvl="3" marL="1828800" algn="l">
              <a:lnSpc>
                <a:spcPct val="105000"/>
              </a:lnSpc>
              <a:spcBef>
                <a:spcPts val="300"/>
              </a:spcBef>
              <a:spcAft>
                <a:spcPts val="0"/>
              </a:spcAft>
              <a:buClr>
                <a:schemeClr val="dk1"/>
              </a:buClr>
              <a:buSzPts val="1440"/>
              <a:buChar char="▪"/>
              <a:defRPr/>
            </a:lvl4pPr>
            <a:lvl5pPr indent="-228600" lvl="4" marL="2286000" algn="l">
              <a:lnSpc>
                <a:spcPct val="105000"/>
              </a:lnSpc>
              <a:spcBef>
                <a:spcPts val="300"/>
              </a:spcBef>
              <a:spcAft>
                <a:spcPts val="0"/>
              </a:spcAft>
              <a:buClr>
                <a:schemeClr val="lt2"/>
              </a:buClr>
              <a:buSzPts val="1800"/>
              <a:buNone/>
              <a:defRPr/>
            </a:lvl5pPr>
            <a:lvl6pPr indent="-342900" lvl="5" marL="2743200" algn="l">
              <a:lnSpc>
                <a:spcPct val="105000"/>
              </a:lnSpc>
              <a:spcBef>
                <a:spcPts val="300"/>
              </a:spcBef>
              <a:spcAft>
                <a:spcPts val="0"/>
              </a:spcAft>
              <a:buClr>
                <a:schemeClr val="dk1"/>
              </a:buClr>
              <a:buSzPts val="1800"/>
              <a:buAutoNum type="arabicPeriod"/>
              <a:defRPr/>
            </a:lvl6pPr>
            <a:lvl7pPr indent="-342900" lvl="6" marL="3200400" algn="l">
              <a:lnSpc>
                <a:spcPct val="105000"/>
              </a:lnSpc>
              <a:spcBef>
                <a:spcPts val="300"/>
              </a:spcBef>
              <a:spcAft>
                <a:spcPts val="0"/>
              </a:spcAft>
              <a:buClr>
                <a:schemeClr val="dk1"/>
              </a:buClr>
              <a:buSzPts val="1800"/>
              <a:buAutoNum type="alphaLcPeriod"/>
              <a:defRPr/>
            </a:lvl7pPr>
            <a:lvl8pPr indent="-228600" lvl="7" marL="3657600" algn="l">
              <a:lnSpc>
                <a:spcPct val="105000"/>
              </a:lnSpc>
              <a:spcBef>
                <a:spcPts val="300"/>
              </a:spcBef>
              <a:spcAft>
                <a:spcPts val="0"/>
              </a:spcAft>
              <a:buClr>
                <a:schemeClr val="dk1"/>
              </a:buClr>
              <a:buSzPts val="1800"/>
              <a:buNone/>
              <a:defRPr/>
            </a:lvl8pPr>
            <a:lvl9pPr indent="-228600" lvl="8" marL="4114800" algn="l">
              <a:lnSpc>
                <a:spcPct val="105000"/>
              </a:lnSpc>
              <a:spcBef>
                <a:spcPts val="300"/>
              </a:spcBef>
              <a:spcAft>
                <a:spcPts val="0"/>
              </a:spcAft>
              <a:buClr>
                <a:schemeClr val="dk1"/>
              </a:buClr>
              <a:buSzPts val="18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ofdstuk">
  <p:cSld name="Hoofdstuk">
    <p:bg>
      <p:bgPr>
        <a:solidFill>
          <a:schemeClr val="lt2"/>
        </a:solidFill>
      </p:bgPr>
    </p:bg>
    <p:spTree>
      <p:nvGrpSpPr>
        <p:cNvPr id="160" name="Shape 160"/>
        <p:cNvGrpSpPr/>
        <p:nvPr/>
      </p:nvGrpSpPr>
      <p:grpSpPr>
        <a:xfrm>
          <a:off x="0" y="0"/>
          <a:ext cx="0" cy="0"/>
          <a:chOff x="0" y="0"/>
          <a:chExt cx="0" cy="0"/>
        </a:xfrm>
      </p:grpSpPr>
      <p:sp>
        <p:nvSpPr>
          <p:cNvPr id="161" name="Google Shape;161;p48"/>
          <p:cNvSpPr/>
          <p:nvPr/>
        </p:nvSpPr>
        <p:spPr>
          <a:xfrm>
            <a:off x="-1" y="5625244"/>
            <a:ext cx="12192000" cy="1232755"/>
          </a:xfrm>
          <a:custGeom>
            <a:rect b="b" l="l" r="r" t="t"/>
            <a:pathLst>
              <a:path extrusionOk="0" h="980645" w="12192000">
                <a:moveTo>
                  <a:pt x="0" y="0"/>
                </a:moveTo>
                <a:lnTo>
                  <a:pt x="12192000" y="0"/>
                </a:lnTo>
                <a:lnTo>
                  <a:pt x="12192000" y="980645"/>
                </a:lnTo>
                <a:lnTo>
                  <a:pt x="0" y="980645"/>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2" name="Google Shape;162;p48"/>
          <p:cNvSpPr txBox="1"/>
          <p:nvPr>
            <p:ph type="title"/>
          </p:nvPr>
        </p:nvSpPr>
        <p:spPr>
          <a:xfrm>
            <a:off x="390701" y="333375"/>
            <a:ext cx="11407598" cy="970715"/>
          </a:xfrm>
          <a:prstGeom prst="rect">
            <a:avLst/>
          </a:prstGeom>
          <a:noFill/>
          <a:ln>
            <a:noFill/>
          </a:ln>
        </p:spPr>
        <p:txBody>
          <a:bodyPr anchorCtr="0" anchor="t" bIns="0" lIns="0" spcFirstLastPara="1" rIns="0" wrap="square" tIns="0">
            <a:spAutoFit/>
          </a:bodyPr>
          <a:lstStyle>
            <a:lvl1pPr lvl="0" algn="l">
              <a:lnSpc>
                <a:spcPct val="83000"/>
              </a:lnSpc>
              <a:spcBef>
                <a:spcPts val="0"/>
              </a:spcBef>
              <a:spcAft>
                <a:spcPts val="0"/>
              </a:spcAft>
              <a:buClr>
                <a:schemeClr val="lt1"/>
              </a:buClr>
              <a:buSzPts val="7600"/>
              <a:buFont typeface="Arial"/>
              <a:buNone/>
              <a:defRPr sz="7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3" name="Google Shape;163;p48"/>
          <p:cNvSpPr txBox="1"/>
          <p:nvPr>
            <p:ph idx="11" type="ftr"/>
          </p:nvPr>
        </p:nvSpPr>
        <p:spPr>
          <a:xfrm>
            <a:off x="407986" y="6347705"/>
            <a:ext cx="7416205" cy="153888"/>
          </a:xfrm>
          <a:prstGeom prst="rect">
            <a:avLst/>
          </a:prstGeom>
          <a:noFill/>
          <a:ln>
            <a:noFill/>
          </a:ln>
        </p:spPr>
        <p:txBody>
          <a:bodyPr anchorCtr="0" anchor="ctr" bIns="0" lIns="0" spcFirstLastPara="1" rIns="0" wrap="square" tIns="0">
            <a:sp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48"/>
          <p:cNvSpPr txBox="1"/>
          <p:nvPr>
            <p:ph idx="12" type="sldNum"/>
          </p:nvPr>
        </p:nvSpPr>
        <p:spPr>
          <a:xfrm>
            <a:off x="11186850" y="6224176"/>
            <a:ext cx="611449" cy="307777"/>
          </a:xfrm>
          <a:prstGeom prst="rect">
            <a:avLst/>
          </a:prstGeom>
          <a:noFill/>
          <a:ln>
            <a:noFill/>
          </a:ln>
        </p:spPr>
        <p:txBody>
          <a:bodyPr anchorCtr="0" anchor="ctr" bIns="0" lIns="0" spcFirstLastPara="1" rIns="0" wrap="square" tIns="0">
            <a:spAutoFit/>
          </a:bodyPr>
          <a:lstStyle>
            <a:lvl1pPr indent="0" lvl="0" marL="0" algn="r">
              <a:spcBef>
                <a:spcPts val="0"/>
              </a:spcBef>
              <a:buNone/>
              <a:defRPr b="1" sz="2000">
                <a:solidFill>
                  <a:schemeClr val="lt2"/>
                </a:solidFill>
                <a:latin typeface="Arial"/>
                <a:ea typeface="Arial"/>
                <a:cs typeface="Arial"/>
                <a:sym typeface="Arial"/>
              </a:defRPr>
            </a:lvl1pPr>
            <a:lvl2pPr indent="0" lvl="1" marL="0" algn="r">
              <a:spcBef>
                <a:spcPts val="0"/>
              </a:spcBef>
              <a:buNone/>
              <a:defRPr b="1" sz="2000">
                <a:solidFill>
                  <a:schemeClr val="lt2"/>
                </a:solidFill>
                <a:latin typeface="Arial"/>
                <a:ea typeface="Arial"/>
                <a:cs typeface="Arial"/>
                <a:sym typeface="Arial"/>
              </a:defRPr>
            </a:lvl2pPr>
            <a:lvl3pPr indent="0" lvl="2" marL="0" algn="r">
              <a:spcBef>
                <a:spcPts val="0"/>
              </a:spcBef>
              <a:buNone/>
              <a:defRPr b="1" sz="2000">
                <a:solidFill>
                  <a:schemeClr val="lt2"/>
                </a:solidFill>
                <a:latin typeface="Arial"/>
                <a:ea typeface="Arial"/>
                <a:cs typeface="Arial"/>
                <a:sym typeface="Arial"/>
              </a:defRPr>
            </a:lvl3pPr>
            <a:lvl4pPr indent="0" lvl="3" marL="0" algn="r">
              <a:spcBef>
                <a:spcPts val="0"/>
              </a:spcBef>
              <a:buNone/>
              <a:defRPr b="1" sz="2000">
                <a:solidFill>
                  <a:schemeClr val="lt2"/>
                </a:solidFill>
                <a:latin typeface="Arial"/>
                <a:ea typeface="Arial"/>
                <a:cs typeface="Arial"/>
                <a:sym typeface="Arial"/>
              </a:defRPr>
            </a:lvl4pPr>
            <a:lvl5pPr indent="0" lvl="4" marL="0" algn="r">
              <a:spcBef>
                <a:spcPts val="0"/>
              </a:spcBef>
              <a:buNone/>
              <a:defRPr b="1" sz="2000">
                <a:solidFill>
                  <a:schemeClr val="lt2"/>
                </a:solidFill>
                <a:latin typeface="Arial"/>
                <a:ea typeface="Arial"/>
                <a:cs typeface="Arial"/>
                <a:sym typeface="Arial"/>
              </a:defRPr>
            </a:lvl5pPr>
            <a:lvl6pPr indent="0" lvl="5" marL="0" algn="r">
              <a:spcBef>
                <a:spcPts val="0"/>
              </a:spcBef>
              <a:buNone/>
              <a:defRPr b="1" sz="2000">
                <a:solidFill>
                  <a:schemeClr val="lt2"/>
                </a:solidFill>
                <a:latin typeface="Arial"/>
                <a:ea typeface="Arial"/>
                <a:cs typeface="Arial"/>
                <a:sym typeface="Arial"/>
              </a:defRPr>
            </a:lvl6pPr>
            <a:lvl7pPr indent="0" lvl="6" marL="0" algn="r">
              <a:spcBef>
                <a:spcPts val="0"/>
              </a:spcBef>
              <a:buNone/>
              <a:defRPr b="1" sz="2000">
                <a:solidFill>
                  <a:schemeClr val="lt2"/>
                </a:solidFill>
                <a:latin typeface="Arial"/>
                <a:ea typeface="Arial"/>
                <a:cs typeface="Arial"/>
                <a:sym typeface="Arial"/>
              </a:defRPr>
            </a:lvl7pPr>
            <a:lvl8pPr indent="0" lvl="7" marL="0" algn="r">
              <a:spcBef>
                <a:spcPts val="0"/>
              </a:spcBef>
              <a:buNone/>
              <a:defRPr b="1" sz="2000">
                <a:solidFill>
                  <a:schemeClr val="lt2"/>
                </a:solidFill>
                <a:latin typeface="Arial"/>
                <a:ea typeface="Arial"/>
                <a:cs typeface="Arial"/>
                <a:sym typeface="Arial"/>
              </a:defRPr>
            </a:lvl8pPr>
            <a:lvl9pPr indent="0" lvl="8" marL="0" algn="r">
              <a:spcBef>
                <a:spcPts val="0"/>
              </a:spcBef>
              <a:buNone/>
              <a:defRPr b="1" sz="2000">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NL"/>
              <a:t>‹#›</a:t>
            </a:fld>
            <a:endParaRPr/>
          </a:p>
        </p:txBody>
      </p:sp>
      <p:sp>
        <p:nvSpPr>
          <p:cNvPr id="165" name="Google Shape;165;p48"/>
          <p:cNvSpPr txBox="1"/>
          <p:nvPr>
            <p:ph idx="1" type="body"/>
          </p:nvPr>
        </p:nvSpPr>
        <p:spPr>
          <a:xfrm>
            <a:off x="803275" y="1412875"/>
            <a:ext cx="4644653" cy="1578061"/>
          </a:xfrm>
          <a:prstGeom prst="rect">
            <a:avLst/>
          </a:prstGeom>
          <a:noFill/>
          <a:ln>
            <a:noFill/>
          </a:ln>
        </p:spPr>
        <p:txBody>
          <a:bodyPr anchorCtr="0" anchor="t" bIns="0" lIns="0" spcFirstLastPara="1" rIns="0" wrap="square" tIns="0">
            <a:spAutoFit/>
          </a:bodyPr>
          <a:lstStyle>
            <a:lvl1pPr indent="-330200" lvl="0" marL="457200" algn="l">
              <a:lnSpc>
                <a:spcPct val="150000"/>
              </a:lnSpc>
              <a:spcBef>
                <a:spcPts val="0"/>
              </a:spcBef>
              <a:spcAft>
                <a:spcPts val="0"/>
              </a:spcAft>
              <a:buClr>
                <a:schemeClr val="lt1"/>
              </a:buClr>
              <a:buSzPts val="1600"/>
              <a:buFont typeface="Arial"/>
              <a:buAutoNum type="arabicPeriod"/>
              <a:defRPr sz="1600">
                <a:solidFill>
                  <a:schemeClr val="lt1"/>
                </a:solidFill>
                <a:latin typeface="Arial"/>
                <a:ea typeface="Arial"/>
                <a:cs typeface="Arial"/>
                <a:sym typeface="Arial"/>
              </a:defRPr>
            </a:lvl1pPr>
            <a:lvl2pPr indent="-330200" lvl="1" marL="914400" algn="l">
              <a:lnSpc>
                <a:spcPct val="150000"/>
              </a:lnSpc>
              <a:spcBef>
                <a:spcPts val="0"/>
              </a:spcBef>
              <a:spcAft>
                <a:spcPts val="0"/>
              </a:spcAft>
              <a:buClr>
                <a:schemeClr val="lt1"/>
              </a:buClr>
              <a:buSzPts val="1600"/>
              <a:buFont typeface="Arial"/>
              <a:buAutoNum type="arabicPeriod"/>
              <a:defRPr>
                <a:solidFill>
                  <a:schemeClr val="lt1"/>
                </a:solidFill>
              </a:defRPr>
            </a:lvl2pPr>
            <a:lvl3pPr indent="-309880" lvl="2" marL="1371600" algn="l">
              <a:lnSpc>
                <a:spcPct val="150000"/>
              </a:lnSpc>
              <a:spcBef>
                <a:spcPts val="0"/>
              </a:spcBef>
              <a:spcAft>
                <a:spcPts val="0"/>
              </a:spcAft>
              <a:buClr>
                <a:schemeClr val="lt1"/>
              </a:buClr>
              <a:buSzPts val="1280"/>
              <a:buChar char="▪"/>
              <a:defRPr>
                <a:solidFill>
                  <a:schemeClr val="lt1"/>
                </a:solidFill>
              </a:defRPr>
            </a:lvl3pPr>
            <a:lvl4pPr indent="-309880" lvl="3" marL="1828800" algn="l">
              <a:lnSpc>
                <a:spcPct val="150000"/>
              </a:lnSpc>
              <a:spcBef>
                <a:spcPts val="0"/>
              </a:spcBef>
              <a:spcAft>
                <a:spcPts val="0"/>
              </a:spcAft>
              <a:buClr>
                <a:schemeClr val="lt1"/>
              </a:buClr>
              <a:buSzPts val="1280"/>
              <a:buChar char="▪"/>
              <a:defRPr>
                <a:solidFill>
                  <a:schemeClr val="lt1"/>
                </a:solidFill>
              </a:defRPr>
            </a:lvl4pPr>
            <a:lvl5pPr indent="-228600" lvl="4" marL="2286000" algn="l">
              <a:lnSpc>
                <a:spcPct val="120000"/>
              </a:lnSpc>
              <a:spcBef>
                <a:spcPts val="0"/>
              </a:spcBef>
              <a:spcAft>
                <a:spcPts val="0"/>
              </a:spcAft>
              <a:buClr>
                <a:schemeClr val="lt1"/>
              </a:buClr>
              <a:buSzPts val="2000"/>
              <a:buNone/>
              <a:defRPr>
                <a:solidFill>
                  <a:schemeClr val="lt1"/>
                </a:solidFill>
              </a:defRPr>
            </a:lvl5pPr>
            <a:lvl6pPr indent="-342900" lvl="5" marL="2743200" algn="l">
              <a:lnSpc>
                <a:spcPct val="105000"/>
              </a:lnSpc>
              <a:spcBef>
                <a:spcPts val="300"/>
              </a:spcBef>
              <a:spcAft>
                <a:spcPts val="0"/>
              </a:spcAft>
              <a:buClr>
                <a:schemeClr val="dk1"/>
              </a:buClr>
              <a:buSzPts val="1800"/>
              <a:buAutoNum type="arabicPeriod"/>
              <a:defRPr/>
            </a:lvl6pPr>
            <a:lvl7pPr indent="-342900" lvl="6" marL="3200400" algn="l">
              <a:lnSpc>
                <a:spcPct val="105000"/>
              </a:lnSpc>
              <a:spcBef>
                <a:spcPts val="300"/>
              </a:spcBef>
              <a:spcAft>
                <a:spcPts val="0"/>
              </a:spcAft>
              <a:buClr>
                <a:schemeClr val="dk1"/>
              </a:buClr>
              <a:buSzPts val="1800"/>
              <a:buAutoNum type="alphaLcPeriod"/>
              <a:defRPr/>
            </a:lvl7pPr>
            <a:lvl8pPr indent="-228600" lvl="7" marL="3657600" algn="l">
              <a:lnSpc>
                <a:spcPct val="105000"/>
              </a:lnSpc>
              <a:spcBef>
                <a:spcPts val="300"/>
              </a:spcBef>
              <a:spcAft>
                <a:spcPts val="0"/>
              </a:spcAft>
              <a:buClr>
                <a:schemeClr val="dk1"/>
              </a:buClr>
              <a:buSzPts val="1800"/>
              <a:buNone/>
              <a:defRPr/>
            </a:lvl8pPr>
            <a:lvl9pPr indent="-228600" lvl="8" marL="4114800" algn="l">
              <a:lnSpc>
                <a:spcPct val="105000"/>
              </a:lnSpc>
              <a:spcBef>
                <a:spcPts val="300"/>
              </a:spcBef>
              <a:spcAft>
                <a:spcPts val="0"/>
              </a:spcAft>
              <a:buClr>
                <a:schemeClr val="dk1"/>
              </a:buClr>
              <a:buSzPts val="1800"/>
              <a:buNone/>
              <a:defRPr/>
            </a:lvl9pPr>
          </a:lstStyle>
          <a:p/>
        </p:txBody>
      </p:sp>
      <p:sp>
        <p:nvSpPr>
          <p:cNvPr id="166" name="Google Shape;166;p48"/>
          <p:cNvSpPr txBox="1"/>
          <p:nvPr>
            <p:ph idx="2" type="body"/>
          </p:nvPr>
        </p:nvSpPr>
        <p:spPr>
          <a:xfrm>
            <a:off x="5447928" y="1393830"/>
            <a:ext cx="395661" cy="307777"/>
          </a:xfrm>
          <a:prstGeom prst="rect">
            <a:avLst/>
          </a:prstGeom>
          <a:noFill/>
          <a:ln>
            <a:noFill/>
          </a:ln>
        </p:spPr>
        <p:txBody>
          <a:bodyPr anchorCtr="0" anchor="t" bIns="0" lIns="0" spcFirstLastPara="1" rIns="0" wrap="square" tIns="0">
            <a:spAutoFit/>
          </a:bodyPr>
          <a:lstStyle>
            <a:lvl1pPr indent="-228600" lvl="0" marL="457200" algn="r">
              <a:lnSpc>
                <a:spcPct val="120000"/>
              </a:lnSpc>
              <a:spcBef>
                <a:spcPts val="0"/>
              </a:spcBef>
              <a:spcAft>
                <a:spcPts val="0"/>
              </a:spcAft>
              <a:buClr>
                <a:schemeClr val="lt1"/>
              </a:buClr>
              <a:buSzPts val="2000"/>
              <a:buFont typeface="Arial"/>
              <a:buNone/>
              <a:defRPr b="1" sz="2000">
                <a:solidFill>
                  <a:schemeClr val="lt1"/>
                </a:solidFill>
                <a:latin typeface="Arial"/>
                <a:ea typeface="Arial"/>
                <a:cs typeface="Arial"/>
                <a:sym typeface="Arial"/>
              </a:defRPr>
            </a:lvl1pPr>
            <a:lvl2pPr indent="-228600" lvl="1" marL="914400" algn="r">
              <a:lnSpc>
                <a:spcPct val="125000"/>
              </a:lnSpc>
              <a:spcBef>
                <a:spcPts val="0"/>
              </a:spcBef>
              <a:spcAft>
                <a:spcPts val="0"/>
              </a:spcAft>
              <a:buClr>
                <a:schemeClr val="lt1"/>
              </a:buClr>
              <a:buSzPts val="1600"/>
              <a:buFont typeface="Arial"/>
              <a:buNone/>
              <a:defRPr>
                <a:solidFill>
                  <a:schemeClr val="lt1"/>
                </a:solidFill>
              </a:defRPr>
            </a:lvl2pPr>
            <a:lvl3pPr indent="-228600" lvl="2" marL="1371600" algn="r">
              <a:lnSpc>
                <a:spcPct val="125000"/>
              </a:lnSpc>
              <a:spcBef>
                <a:spcPts val="0"/>
              </a:spcBef>
              <a:spcAft>
                <a:spcPts val="0"/>
              </a:spcAft>
              <a:buClr>
                <a:schemeClr val="lt1"/>
              </a:buClr>
              <a:buSzPts val="1280"/>
              <a:buNone/>
              <a:defRPr>
                <a:solidFill>
                  <a:schemeClr val="lt1"/>
                </a:solidFill>
              </a:defRPr>
            </a:lvl3pPr>
            <a:lvl4pPr indent="-228600" lvl="3" marL="1828800" algn="r">
              <a:lnSpc>
                <a:spcPct val="125000"/>
              </a:lnSpc>
              <a:spcBef>
                <a:spcPts val="0"/>
              </a:spcBef>
              <a:spcAft>
                <a:spcPts val="0"/>
              </a:spcAft>
              <a:buClr>
                <a:schemeClr val="lt1"/>
              </a:buClr>
              <a:buSzPts val="1280"/>
              <a:buNone/>
              <a:defRPr>
                <a:solidFill>
                  <a:schemeClr val="lt1"/>
                </a:solidFill>
              </a:defRPr>
            </a:lvl4pPr>
            <a:lvl5pPr indent="-228600" lvl="4" marL="2286000" algn="r">
              <a:lnSpc>
                <a:spcPct val="125000"/>
              </a:lnSpc>
              <a:spcBef>
                <a:spcPts val="0"/>
              </a:spcBef>
              <a:spcAft>
                <a:spcPts val="0"/>
              </a:spcAft>
              <a:buClr>
                <a:schemeClr val="lt1"/>
              </a:buClr>
              <a:buSzPts val="2000"/>
              <a:buNone/>
              <a:defRPr>
                <a:solidFill>
                  <a:schemeClr val="lt1"/>
                </a:solidFill>
              </a:defRPr>
            </a:lvl5pPr>
            <a:lvl6pPr indent="-342900" lvl="5" marL="2743200" algn="l">
              <a:lnSpc>
                <a:spcPct val="105000"/>
              </a:lnSpc>
              <a:spcBef>
                <a:spcPts val="300"/>
              </a:spcBef>
              <a:spcAft>
                <a:spcPts val="0"/>
              </a:spcAft>
              <a:buClr>
                <a:schemeClr val="dk1"/>
              </a:buClr>
              <a:buSzPts val="1800"/>
              <a:buAutoNum type="arabicPeriod"/>
              <a:defRPr/>
            </a:lvl6pPr>
            <a:lvl7pPr indent="-342900" lvl="6" marL="3200400" algn="l">
              <a:lnSpc>
                <a:spcPct val="105000"/>
              </a:lnSpc>
              <a:spcBef>
                <a:spcPts val="300"/>
              </a:spcBef>
              <a:spcAft>
                <a:spcPts val="0"/>
              </a:spcAft>
              <a:buClr>
                <a:schemeClr val="dk1"/>
              </a:buClr>
              <a:buSzPts val="1800"/>
              <a:buAutoNum type="alphaLcPeriod"/>
              <a:defRPr/>
            </a:lvl7pPr>
            <a:lvl8pPr indent="-228600" lvl="7" marL="3657600" algn="l">
              <a:lnSpc>
                <a:spcPct val="105000"/>
              </a:lnSpc>
              <a:spcBef>
                <a:spcPts val="300"/>
              </a:spcBef>
              <a:spcAft>
                <a:spcPts val="0"/>
              </a:spcAft>
              <a:buClr>
                <a:schemeClr val="dk1"/>
              </a:buClr>
              <a:buSzPts val="1800"/>
              <a:buNone/>
              <a:defRPr/>
            </a:lvl8pPr>
            <a:lvl9pPr indent="-228600" lvl="8" marL="4114800" algn="l">
              <a:lnSpc>
                <a:spcPct val="105000"/>
              </a:lnSpc>
              <a:spcBef>
                <a:spcPts val="300"/>
              </a:spcBef>
              <a:spcAft>
                <a:spcPts val="0"/>
              </a:spcAft>
              <a:buClr>
                <a:schemeClr val="dk1"/>
              </a:buClr>
              <a:buSzPts val="1800"/>
              <a:buNone/>
              <a:defRPr/>
            </a:lvl9pPr>
          </a:lstStyle>
          <a:p/>
        </p:txBody>
      </p:sp>
      <p:sp>
        <p:nvSpPr>
          <p:cNvPr id="167" name="Google Shape;167;p48"/>
          <p:cNvSpPr txBox="1"/>
          <p:nvPr>
            <p:ph idx="3" type="body"/>
          </p:nvPr>
        </p:nvSpPr>
        <p:spPr>
          <a:xfrm>
            <a:off x="6348413" y="1412875"/>
            <a:ext cx="4644653" cy="1578061"/>
          </a:xfrm>
          <a:prstGeom prst="rect">
            <a:avLst/>
          </a:prstGeom>
          <a:noFill/>
          <a:ln>
            <a:noFill/>
          </a:ln>
        </p:spPr>
        <p:txBody>
          <a:bodyPr anchorCtr="0" anchor="t" bIns="0" lIns="0" spcFirstLastPara="1" rIns="0" wrap="square" tIns="0">
            <a:spAutoFit/>
          </a:bodyPr>
          <a:lstStyle>
            <a:lvl1pPr indent="-330200" lvl="0" marL="457200" algn="l">
              <a:lnSpc>
                <a:spcPct val="150000"/>
              </a:lnSpc>
              <a:spcBef>
                <a:spcPts val="0"/>
              </a:spcBef>
              <a:spcAft>
                <a:spcPts val="0"/>
              </a:spcAft>
              <a:buClr>
                <a:schemeClr val="lt1"/>
              </a:buClr>
              <a:buSzPts val="1600"/>
              <a:buFont typeface="Arial"/>
              <a:buAutoNum type="arabicPeriod"/>
              <a:defRPr sz="1600">
                <a:solidFill>
                  <a:schemeClr val="lt1"/>
                </a:solidFill>
                <a:latin typeface="Arial"/>
                <a:ea typeface="Arial"/>
                <a:cs typeface="Arial"/>
                <a:sym typeface="Arial"/>
              </a:defRPr>
            </a:lvl1pPr>
            <a:lvl2pPr indent="-330200" lvl="1" marL="914400" algn="l">
              <a:lnSpc>
                <a:spcPct val="150000"/>
              </a:lnSpc>
              <a:spcBef>
                <a:spcPts val="0"/>
              </a:spcBef>
              <a:spcAft>
                <a:spcPts val="0"/>
              </a:spcAft>
              <a:buClr>
                <a:schemeClr val="lt1"/>
              </a:buClr>
              <a:buSzPts val="1600"/>
              <a:buFont typeface="Arial"/>
              <a:buAutoNum type="arabicPeriod"/>
              <a:defRPr>
                <a:solidFill>
                  <a:schemeClr val="lt1"/>
                </a:solidFill>
              </a:defRPr>
            </a:lvl2pPr>
            <a:lvl3pPr indent="-309880" lvl="2" marL="1371600" algn="l">
              <a:lnSpc>
                <a:spcPct val="150000"/>
              </a:lnSpc>
              <a:spcBef>
                <a:spcPts val="0"/>
              </a:spcBef>
              <a:spcAft>
                <a:spcPts val="0"/>
              </a:spcAft>
              <a:buClr>
                <a:schemeClr val="lt1"/>
              </a:buClr>
              <a:buSzPts val="1280"/>
              <a:buChar char="▪"/>
              <a:defRPr>
                <a:solidFill>
                  <a:schemeClr val="lt1"/>
                </a:solidFill>
              </a:defRPr>
            </a:lvl3pPr>
            <a:lvl4pPr indent="-309880" lvl="3" marL="1828800" algn="l">
              <a:lnSpc>
                <a:spcPct val="150000"/>
              </a:lnSpc>
              <a:spcBef>
                <a:spcPts val="0"/>
              </a:spcBef>
              <a:spcAft>
                <a:spcPts val="0"/>
              </a:spcAft>
              <a:buClr>
                <a:schemeClr val="lt1"/>
              </a:buClr>
              <a:buSzPts val="1280"/>
              <a:buChar char="▪"/>
              <a:defRPr>
                <a:solidFill>
                  <a:schemeClr val="lt1"/>
                </a:solidFill>
              </a:defRPr>
            </a:lvl4pPr>
            <a:lvl5pPr indent="-228600" lvl="4" marL="2286000" algn="l">
              <a:lnSpc>
                <a:spcPct val="120000"/>
              </a:lnSpc>
              <a:spcBef>
                <a:spcPts val="0"/>
              </a:spcBef>
              <a:spcAft>
                <a:spcPts val="0"/>
              </a:spcAft>
              <a:buClr>
                <a:schemeClr val="lt1"/>
              </a:buClr>
              <a:buSzPts val="2000"/>
              <a:buNone/>
              <a:defRPr>
                <a:solidFill>
                  <a:schemeClr val="lt1"/>
                </a:solidFill>
              </a:defRPr>
            </a:lvl5pPr>
            <a:lvl6pPr indent="-342900" lvl="5" marL="2743200" algn="l">
              <a:lnSpc>
                <a:spcPct val="105000"/>
              </a:lnSpc>
              <a:spcBef>
                <a:spcPts val="300"/>
              </a:spcBef>
              <a:spcAft>
                <a:spcPts val="0"/>
              </a:spcAft>
              <a:buClr>
                <a:schemeClr val="dk1"/>
              </a:buClr>
              <a:buSzPts val="1800"/>
              <a:buAutoNum type="arabicPeriod"/>
              <a:defRPr/>
            </a:lvl6pPr>
            <a:lvl7pPr indent="-342900" lvl="6" marL="3200400" algn="l">
              <a:lnSpc>
                <a:spcPct val="105000"/>
              </a:lnSpc>
              <a:spcBef>
                <a:spcPts val="300"/>
              </a:spcBef>
              <a:spcAft>
                <a:spcPts val="0"/>
              </a:spcAft>
              <a:buClr>
                <a:schemeClr val="dk1"/>
              </a:buClr>
              <a:buSzPts val="1800"/>
              <a:buAutoNum type="alphaLcPeriod"/>
              <a:defRPr/>
            </a:lvl7pPr>
            <a:lvl8pPr indent="-228600" lvl="7" marL="3657600" algn="l">
              <a:lnSpc>
                <a:spcPct val="105000"/>
              </a:lnSpc>
              <a:spcBef>
                <a:spcPts val="300"/>
              </a:spcBef>
              <a:spcAft>
                <a:spcPts val="0"/>
              </a:spcAft>
              <a:buClr>
                <a:schemeClr val="dk1"/>
              </a:buClr>
              <a:buSzPts val="1800"/>
              <a:buNone/>
              <a:defRPr/>
            </a:lvl8pPr>
            <a:lvl9pPr indent="-228600" lvl="8" marL="4114800" algn="l">
              <a:lnSpc>
                <a:spcPct val="105000"/>
              </a:lnSpc>
              <a:spcBef>
                <a:spcPts val="300"/>
              </a:spcBef>
              <a:spcAft>
                <a:spcPts val="0"/>
              </a:spcAft>
              <a:buClr>
                <a:schemeClr val="dk1"/>
              </a:buClr>
              <a:buSzPts val="1800"/>
              <a:buNone/>
              <a:defRPr/>
            </a:lvl9pPr>
          </a:lstStyle>
          <a:p/>
        </p:txBody>
      </p:sp>
      <p:sp>
        <p:nvSpPr>
          <p:cNvPr id="168" name="Google Shape;168;p48"/>
          <p:cNvSpPr txBox="1"/>
          <p:nvPr>
            <p:ph idx="4" type="body"/>
          </p:nvPr>
        </p:nvSpPr>
        <p:spPr>
          <a:xfrm>
            <a:off x="10993066" y="1393830"/>
            <a:ext cx="395661" cy="307777"/>
          </a:xfrm>
          <a:prstGeom prst="rect">
            <a:avLst/>
          </a:prstGeom>
          <a:noFill/>
          <a:ln>
            <a:noFill/>
          </a:ln>
        </p:spPr>
        <p:txBody>
          <a:bodyPr anchorCtr="0" anchor="t" bIns="0" lIns="0" spcFirstLastPara="1" rIns="0" wrap="square" tIns="0">
            <a:spAutoFit/>
          </a:bodyPr>
          <a:lstStyle>
            <a:lvl1pPr indent="-228600" lvl="0" marL="457200" algn="r">
              <a:lnSpc>
                <a:spcPct val="120000"/>
              </a:lnSpc>
              <a:spcBef>
                <a:spcPts val="0"/>
              </a:spcBef>
              <a:spcAft>
                <a:spcPts val="0"/>
              </a:spcAft>
              <a:buClr>
                <a:schemeClr val="lt1"/>
              </a:buClr>
              <a:buSzPts val="2000"/>
              <a:buFont typeface="Arial"/>
              <a:buNone/>
              <a:defRPr b="1" sz="2000">
                <a:solidFill>
                  <a:schemeClr val="lt1"/>
                </a:solidFill>
                <a:latin typeface="Arial"/>
                <a:ea typeface="Arial"/>
                <a:cs typeface="Arial"/>
                <a:sym typeface="Arial"/>
              </a:defRPr>
            </a:lvl1pPr>
            <a:lvl2pPr indent="-228600" lvl="1" marL="914400" algn="r">
              <a:lnSpc>
                <a:spcPct val="125000"/>
              </a:lnSpc>
              <a:spcBef>
                <a:spcPts val="0"/>
              </a:spcBef>
              <a:spcAft>
                <a:spcPts val="0"/>
              </a:spcAft>
              <a:buClr>
                <a:schemeClr val="lt1"/>
              </a:buClr>
              <a:buSzPts val="1600"/>
              <a:buFont typeface="Arial"/>
              <a:buNone/>
              <a:defRPr>
                <a:solidFill>
                  <a:schemeClr val="lt1"/>
                </a:solidFill>
              </a:defRPr>
            </a:lvl2pPr>
            <a:lvl3pPr indent="-228600" lvl="2" marL="1371600" algn="r">
              <a:lnSpc>
                <a:spcPct val="125000"/>
              </a:lnSpc>
              <a:spcBef>
                <a:spcPts val="0"/>
              </a:spcBef>
              <a:spcAft>
                <a:spcPts val="0"/>
              </a:spcAft>
              <a:buClr>
                <a:schemeClr val="lt1"/>
              </a:buClr>
              <a:buSzPts val="1280"/>
              <a:buNone/>
              <a:defRPr>
                <a:solidFill>
                  <a:schemeClr val="lt1"/>
                </a:solidFill>
              </a:defRPr>
            </a:lvl3pPr>
            <a:lvl4pPr indent="-228600" lvl="3" marL="1828800" algn="r">
              <a:lnSpc>
                <a:spcPct val="125000"/>
              </a:lnSpc>
              <a:spcBef>
                <a:spcPts val="0"/>
              </a:spcBef>
              <a:spcAft>
                <a:spcPts val="0"/>
              </a:spcAft>
              <a:buClr>
                <a:schemeClr val="lt1"/>
              </a:buClr>
              <a:buSzPts val="1280"/>
              <a:buNone/>
              <a:defRPr>
                <a:solidFill>
                  <a:schemeClr val="lt1"/>
                </a:solidFill>
              </a:defRPr>
            </a:lvl4pPr>
            <a:lvl5pPr indent="-228600" lvl="4" marL="2286000" algn="r">
              <a:lnSpc>
                <a:spcPct val="125000"/>
              </a:lnSpc>
              <a:spcBef>
                <a:spcPts val="0"/>
              </a:spcBef>
              <a:spcAft>
                <a:spcPts val="0"/>
              </a:spcAft>
              <a:buClr>
                <a:schemeClr val="lt1"/>
              </a:buClr>
              <a:buSzPts val="2000"/>
              <a:buNone/>
              <a:defRPr>
                <a:solidFill>
                  <a:schemeClr val="lt1"/>
                </a:solidFill>
              </a:defRPr>
            </a:lvl5pPr>
            <a:lvl6pPr indent="-342900" lvl="5" marL="2743200" algn="l">
              <a:lnSpc>
                <a:spcPct val="105000"/>
              </a:lnSpc>
              <a:spcBef>
                <a:spcPts val="300"/>
              </a:spcBef>
              <a:spcAft>
                <a:spcPts val="0"/>
              </a:spcAft>
              <a:buClr>
                <a:schemeClr val="dk1"/>
              </a:buClr>
              <a:buSzPts val="1800"/>
              <a:buAutoNum type="arabicPeriod"/>
              <a:defRPr/>
            </a:lvl6pPr>
            <a:lvl7pPr indent="-342900" lvl="6" marL="3200400" algn="l">
              <a:lnSpc>
                <a:spcPct val="105000"/>
              </a:lnSpc>
              <a:spcBef>
                <a:spcPts val="300"/>
              </a:spcBef>
              <a:spcAft>
                <a:spcPts val="0"/>
              </a:spcAft>
              <a:buClr>
                <a:schemeClr val="dk1"/>
              </a:buClr>
              <a:buSzPts val="1800"/>
              <a:buAutoNum type="alphaLcPeriod"/>
              <a:defRPr/>
            </a:lvl7pPr>
            <a:lvl8pPr indent="-228600" lvl="7" marL="3657600" algn="l">
              <a:lnSpc>
                <a:spcPct val="105000"/>
              </a:lnSpc>
              <a:spcBef>
                <a:spcPts val="300"/>
              </a:spcBef>
              <a:spcAft>
                <a:spcPts val="0"/>
              </a:spcAft>
              <a:buClr>
                <a:schemeClr val="dk1"/>
              </a:buClr>
              <a:buSzPts val="1800"/>
              <a:buNone/>
              <a:defRPr/>
            </a:lvl8pPr>
            <a:lvl9pPr indent="-228600" lvl="8" marL="4114800" algn="l">
              <a:lnSpc>
                <a:spcPct val="105000"/>
              </a:lnSpc>
              <a:spcBef>
                <a:spcPts val="300"/>
              </a:spcBef>
              <a:spcAft>
                <a:spcPts val="0"/>
              </a:spcAft>
              <a:buClr>
                <a:schemeClr val="dk1"/>
              </a:buClr>
              <a:buSzPts val="18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oot Beeld Zwarte Quote">
  <p:cSld name="Groot Beeld Zwarte Quote">
    <p:spTree>
      <p:nvGrpSpPr>
        <p:cNvPr id="169" name="Shape 169"/>
        <p:cNvGrpSpPr/>
        <p:nvPr/>
      </p:nvGrpSpPr>
      <p:grpSpPr>
        <a:xfrm>
          <a:off x="0" y="0"/>
          <a:ext cx="0" cy="0"/>
          <a:chOff x="0" y="0"/>
          <a:chExt cx="0" cy="0"/>
        </a:xfrm>
      </p:grpSpPr>
      <p:sp>
        <p:nvSpPr>
          <p:cNvPr id="170" name="Google Shape;170;p49"/>
          <p:cNvSpPr txBox="1"/>
          <p:nvPr>
            <p:ph idx="1" type="body"/>
          </p:nvPr>
        </p:nvSpPr>
        <p:spPr>
          <a:xfrm>
            <a:off x="803274" y="1416236"/>
            <a:ext cx="8064501" cy="2750433"/>
          </a:xfrm>
          <a:prstGeom prst="rect">
            <a:avLst/>
          </a:prstGeom>
          <a:noFill/>
          <a:ln>
            <a:noFill/>
          </a:ln>
        </p:spPr>
        <p:txBody>
          <a:bodyPr anchorCtr="0" anchor="t" bIns="0" lIns="0" spcFirstLastPara="1" rIns="0" wrap="square" tIns="0">
            <a:spAutoFit/>
          </a:bodyPr>
          <a:lstStyle>
            <a:lvl1pPr indent="-228600" lvl="0" marL="457200" algn="l">
              <a:lnSpc>
                <a:spcPct val="105000"/>
              </a:lnSpc>
              <a:spcBef>
                <a:spcPts val="300"/>
              </a:spcBef>
              <a:spcAft>
                <a:spcPts val="0"/>
              </a:spcAft>
              <a:buClr>
                <a:schemeClr val="dk1"/>
              </a:buClr>
              <a:buSzPts val="1800"/>
              <a:buNone/>
              <a:defRPr/>
            </a:lvl1pPr>
            <a:lvl2pPr indent="-228600" lvl="1" marL="914400" algn="l">
              <a:lnSpc>
                <a:spcPct val="105000"/>
              </a:lnSpc>
              <a:spcBef>
                <a:spcPts val="300"/>
              </a:spcBef>
              <a:spcAft>
                <a:spcPts val="0"/>
              </a:spcAft>
              <a:buClr>
                <a:schemeClr val="dk1"/>
              </a:buClr>
              <a:buSzPts val="1440"/>
              <a:buNone/>
              <a:defRPr/>
            </a:lvl2pPr>
            <a:lvl3pPr indent="-320039" lvl="2" marL="1371600" algn="l">
              <a:lnSpc>
                <a:spcPct val="105000"/>
              </a:lnSpc>
              <a:spcBef>
                <a:spcPts val="300"/>
              </a:spcBef>
              <a:spcAft>
                <a:spcPts val="0"/>
              </a:spcAft>
              <a:buClr>
                <a:schemeClr val="dk1"/>
              </a:buClr>
              <a:buSzPts val="1440"/>
              <a:buChar char="▪"/>
              <a:defRPr/>
            </a:lvl3pPr>
            <a:lvl4pPr indent="-320039" lvl="3" marL="1828800" algn="l">
              <a:lnSpc>
                <a:spcPct val="105000"/>
              </a:lnSpc>
              <a:spcBef>
                <a:spcPts val="300"/>
              </a:spcBef>
              <a:spcAft>
                <a:spcPts val="0"/>
              </a:spcAft>
              <a:buClr>
                <a:schemeClr val="dk1"/>
              </a:buClr>
              <a:buSzPts val="1440"/>
              <a:buChar char="▪"/>
              <a:defRPr/>
            </a:lvl4pPr>
            <a:lvl5pPr indent="-228600" lvl="4" marL="2286000" algn="l">
              <a:lnSpc>
                <a:spcPct val="105000"/>
              </a:lnSpc>
              <a:spcBef>
                <a:spcPts val="300"/>
              </a:spcBef>
              <a:spcAft>
                <a:spcPts val="0"/>
              </a:spcAft>
              <a:buClr>
                <a:schemeClr val="lt2"/>
              </a:buClr>
              <a:buSzPts val="1800"/>
              <a:buNone/>
              <a:defRPr/>
            </a:lvl5pPr>
            <a:lvl6pPr indent="-342900" lvl="5" marL="2743200" algn="l">
              <a:lnSpc>
                <a:spcPct val="105000"/>
              </a:lnSpc>
              <a:spcBef>
                <a:spcPts val="300"/>
              </a:spcBef>
              <a:spcAft>
                <a:spcPts val="0"/>
              </a:spcAft>
              <a:buClr>
                <a:schemeClr val="dk1"/>
              </a:buClr>
              <a:buSzPts val="1800"/>
              <a:buAutoNum type="arabicPeriod"/>
              <a:defRPr/>
            </a:lvl6pPr>
            <a:lvl7pPr indent="-342900" lvl="6" marL="3200400" algn="l">
              <a:lnSpc>
                <a:spcPct val="105000"/>
              </a:lnSpc>
              <a:spcBef>
                <a:spcPts val="300"/>
              </a:spcBef>
              <a:spcAft>
                <a:spcPts val="0"/>
              </a:spcAft>
              <a:buClr>
                <a:schemeClr val="dk1"/>
              </a:buClr>
              <a:buSzPts val="1800"/>
              <a:buAutoNum type="alphaLcPeriod"/>
              <a:defRPr/>
            </a:lvl7pPr>
            <a:lvl8pPr indent="-228600" lvl="7" marL="3657600" algn="l">
              <a:lnSpc>
                <a:spcPct val="105000"/>
              </a:lnSpc>
              <a:spcBef>
                <a:spcPts val="300"/>
              </a:spcBef>
              <a:spcAft>
                <a:spcPts val="0"/>
              </a:spcAft>
              <a:buClr>
                <a:schemeClr val="dk1"/>
              </a:buClr>
              <a:buSzPts val="1800"/>
              <a:buNone/>
              <a:defRPr/>
            </a:lvl8pPr>
            <a:lvl9pPr indent="-228600" lvl="8" marL="4114800" algn="l">
              <a:lnSpc>
                <a:spcPct val="105000"/>
              </a:lnSpc>
              <a:spcBef>
                <a:spcPts val="300"/>
              </a:spcBef>
              <a:spcAft>
                <a:spcPts val="0"/>
              </a:spcAft>
              <a:buClr>
                <a:schemeClr val="dk1"/>
              </a:buClr>
              <a:buSzPts val="1800"/>
              <a:buNone/>
              <a:defRPr/>
            </a:lvl9pPr>
          </a:lstStyle>
          <a:p/>
        </p:txBody>
      </p:sp>
      <p:sp>
        <p:nvSpPr>
          <p:cNvPr id="171" name="Google Shape;171;p49"/>
          <p:cNvSpPr/>
          <p:nvPr>
            <p:ph idx="2" type="pic"/>
          </p:nvPr>
        </p:nvSpPr>
        <p:spPr>
          <a:xfrm>
            <a:off x="-1" y="-1"/>
            <a:ext cx="12192001" cy="6857571"/>
          </a:xfrm>
          <a:prstGeom prst="rect">
            <a:avLst/>
          </a:prstGeom>
          <a:solidFill>
            <a:schemeClr val="accent3"/>
          </a:solidFill>
          <a:ln>
            <a:noFill/>
          </a:ln>
        </p:spPr>
      </p:sp>
      <p:sp>
        <p:nvSpPr>
          <p:cNvPr id="172" name="Google Shape;172;p49"/>
          <p:cNvSpPr txBox="1"/>
          <p:nvPr>
            <p:ph type="title"/>
          </p:nvPr>
        </p:nvSpPr>
        <p:spPr>
          <a:xfrm>
            <a:off x="2986086" y="2621713"/>
            <a:ext cx="6206258" cy="552139"/>
          </a:xfrm>
          <a:prstGeom prst="rect">
            <a:avLst/>
          </a:prstGeom>
          <a:noFill/>
          <a:ln>
            <a:noFill/>
          </a:ln>
        </p:spPr>
        <p:txBody>
          <a:bodyPr anchorCtr="0" anchor="ctr" bIns="0" lIns="0" spcFirstLastPara="1" rIns="0" wrap="square" tIns="0">
            <a:spAutoFit/>
          </a:bodyPr>
          <a:lstStyle>
            <a:lvl1pPr lvl="0" algn="ctr">
              <a:lnSpc>
                <a:spcPct val="92000"/>
              </a:lnSpc>
              <a:spcBef>
                <a:spcPts val="0"/>
              </a:spcBef>
              <a:spcAft>
                <a:spcPts val="0"/>
              </a:spcAft>
              <a:buClr>
                <a:schemeClr val="dk1"/>
              </a:buClr>
              <a:buSzPts val="3800"/>
              <a:buFont typeface="Arial"/>
              <a:buNone/>
              <a:defRPr b="0" i="1" sz="38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 name="Google Shape;173;p49"/>
          <p:cNvSpPr txBox="1"/>
          <p:nvPr>
            <p:ph idx="11" type="ftr"/>
          </p:nvPr>
        </p:nvSpPr>
        <p:spPr>
          <a:xfrm>
            <a:off x="407986" y="6347705"/>
            <a:ext cx="7416205" cy="153888"/>
          </a:xfrm>
          <a:prstGeom prst="rect">
            <a:avLst/>
          </a:prstGeom>
          <a:noFill/>
          <a:ln>
            <a:noFill/>
          </a:ln>
        </p:spPr>
        <p:txBody>
          <a:bodyPr anchorCtr="0" anchor="ctr" bIns="0" lIns="0" spcFirstLastPara="1" rIns="0" wrap="square" tIns="0">
            <a:sp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4" name="Google Shape;174;p49"/>
          <p:cNvSpPr txBox="1"/>
          <p:nvPr>
            <p:ph idx="12" type="sldNum"/>
          </p:nvPr>
        </p:nvSpPr>
        <p:spPr>
          <a:xfrm>
            <a:off x="11186850" y="6221795"/>
            <a:ext cx="611449" cy="307777"/>
          </a:xfrm>
          <a:prstGeom prst="rect">
            <a:avLst/>
          </a:prstGeom>
          <a:noFill/>
          <a:ln>
            <a:noFill/>
          </a:ln>
        </p:spPr>
        <p:txBody>
          <a:bodyPr anchorCtr="0" anchor="ctr" bIns="0" lIns="0" spcFirstLastPara="1" rIns="0" wrap="square" tIns="0">
            <a:spAutoFit/>
          </a:bodyPr>
          <a:lstStyle>
            <a:lvl1pPr indent="0" lvl="0" marL="0" algn="r">
              <a:spcBef>
                <a:spcPts val="0"/>
              </a:spcBef>
              <a:buNone/>
              <a:defRPr b="1" sz="2000">
                <a:solidFill>
                  <a:schemeClr val="lt1"/>
                </a:solidFill>
                <a:latin typeface="Arial"/>
                <a:ea typeface="Arial"/>
                <a:cs typeface="Arial"/>
                <a:sym typeface="Arial"/>
              </a:defRPr>
            </a:lvl1pPr>
            <a:lvl2pPr indent="0" lvl="1" marL="0" algn="r">
              <a:spcBef>
                <a:spcPts val="0"/>
              </a:spcBef>
              <a:buNone/>
              <a:defRPr b="1" sz="2000">
                <a:solidFill>
                  <a:schemeClr val="lt1"/>
                </a:solidFill>
                <a:latin typeface="Arial"/>
                <a:ea typeface="Arial"/>
                <a:cs typeface="Arial"/>
                <a:sym typeface="Arial"/>
              </a:defRPr>
            </a:lvl2pPr>
            <a:lvl3pPr indent="0" lvl="2" marL="0" algn="r">
              <a:spcBef>
                <a:spcPts val="0"/>
              </a:spcBef>
              <a:buNone/>
              <a:defRPr b="1" sz="2000">
                <a:solidFill>
                  <a:schemeClr val="lt1"/>
                </a:solidFill>
                <a:latin typeface="Arial"/>
                <a:ea typeface="Arial"/>
                <a:cs typeface="Arial"/>
                <a:sym typeface="Arial"/>
              </a:defRPr>
            </a:lvl3pPr>
            <a:lvl4pPr indent="0" lvl="3" marL="0" algn="r">
              <a:spcBef>
                <a:spcPts val="0"/>
              </a:spcBef>
              <a:buNone/>
              <a:defRPr b="1" sz="2000">
                <a:solidFill>
                  <a:schemeClr val="lt1"/>
                </a:solidFill>
                <a:latin typeface="Arial"/>
                <a:ea typeface="Arial"/>
                <a:cs typeface="Arial"/>
                <a:sym typeface="Arial"/>
              </a:defRPr>
            </a:lvl4pPr>
            <a:lvl5pPr indent="0" lvl="4" marL="0" algn="r">
              <a:spcBef>
                <a:spcPts val="0"/>
              </a:spcBef>
              <a:buNone/>
              <a:defRPr b="1" sz="2000">
                <a:solidFill>
                  <a:schemeClr val="lt1"/>
                </a:solidFill>
                <a:latin typeface="Arial"/>
                <a:ea typeface="Arial"/>
                <a:cs typeface="Arial"/>
                <a:sym typeface="Arial"/>
              </a:defRPr>
            </a:lvl5pPr>
            <a:lvl6pPr indent="0" lvl="5" marL="0" algn="r">
              <a:spcBef>
                <a:spcPts val="0"/>
              </a:spcBef>
              <a:buNone/>
              <a:defRPr b="1" sz="2000">
                <a:solidFill>
                  <a:schemeClr val="lt1"/>
                </a:solidFill>
                <a:latin typeface="Arial"/>
                <a:ea typeface="Arial"/>
                <a:cs typeface="Arial"/>
                <a:sym typeface="Arial"/>
              </a:defRPr>
            </a:lvl6pPr>
            <a:lvl7pPr indent="0" lvl="6" marL="0" algn="r">
              <a:spcBef>
                <a:spcPts val="0"/>
              </a:spcBef>
              <a:buNone/>
              <a:defRPr b="1" sz="2000">
                <a:solidFill>
                  <a:schemeClr val="lt1"/>
                </a:solidFill>
                <a:latin typeface="Arial"/>
                <a:ea typeface="Arial"/>
                <a:cs typeface="Arial"/>
                <a:sym typeface="Arial"/>
              </a:defRPr>
            </a:lvl7pPr>
            <a:lvl8pPr indent="0" lvl="7" marL="0" algn="r">
              <a:spcBef>
                <a:spcPts val="0"/>
              </a:spcBef>
              <a:buNone/>
              <a:defRPr b="1" sz="2000">
                <a:solidFill>
                  <a:schemeClr val="lt1"/>
                </a:solidFill>
                <a:latin typeface="Arial"/>
                <a:ea typeface="Arial"/>
                <a:cs typeface="Arial"/>
                <a:sym typeface="Arial"/>
              </a:defRPr>
            </a:lvl8pPr>
            <a:lvl9pPr indent="0" lvl="8" marL="0" algn="r">
              <a:spcBef>
                <a:spcPts val="0"/>
              </a:spcBef>
              <a:buNone/>
              <a:defRPr b="1" sz="2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ind dia">
  <p:cSld name="Eind dia">
    <p:bg>
      <p:bgPr>
        <a:solidFill>
          <a:schemeClr val="lt1"/>
        </a:solidFill>
      </p:bgPr>
    </p:bg>
    <p:spTree>
      <p:nvGrpSpPr>
        <p:cNvPr id="175" name="Shape 175"/>
        <p:cNvGrpSpPr/>
        <p:nvPr/>
      </p:nvGrpSpPr>
      <p:grpSpPr>
        <a:xfrm>
          <a:off x="0" y="0"/>
          <a:ext cx="0" cy="0"/>
          <a:chOff x="0" y="0"/>
          <a:chExt cx="0" cy="0"/>
        </a:xfrm>
      </p:grpSpPr>
      <p:cxnSp>
        <p:nvCxnSpPr>
          <p:cNvPr id="176" name="Google Shape;176;p50"/>
          <p:cNvCxnSpPr/>
          <p:nvPr/>
        </p:nvCxnSpPr>
        <p:spPr>
          <a:xfrm>
            <a:off x="371475" y="5687728"/>
            <a:ext cx="11449050" cy="0"/>
          </a:xfrm>
          <a:prstGeom prst="straightConnector1">
            <a:avLst/>
          </a:prstGeom>
          <a:noFill/>
          <a:ln cap="flat" cmpd="sng" w="34925">
            <a:solidFill>
              <a:schemeClr val="accent1"/>
            </a:solidFill>
            <a:prstDash val="solid"/>
            <a:miter lim="800000"/>
            <a:headEnd len="sm" w="sm" type="none"/>
            <a:tailEnd len="sm" w="sm" type="none"/>
          </a:ln>
        </p:spPr>
      </p:cxnSp>
      <p:sp>
        <p:nvSpPr>
          <p:cNvPr id="177" name="Google Shape;177;p50"/>
          <p:cNvSpPr txBox="1"/>
          <p:nvPr>
            <p:ph type="ctrTitle"/>
          </p:nvPr>
        </p:nvSpPr>
        <p:spPr>
          <a:xfrm>
            <a:off x="323454" y="352892"/>
            <a:ext cx="11533584" cy="957955"/>
          </a:xfrm>
          <a:prstGeom prst="rect">
            <a:avLst/>
          </a:prstGeom>
          <a:noFill/>
          <a:ln>
            <a:noFill/>
          </a:ln>
        </p:spPr>
        <p:txBody>
          <a:bodyPr anchorCtr="0" anchor="t" bIns="0" lIns="0" spcFirstLastPara="1" rIns="0" wrap="square" tIns="0">
            <a:spAutoFit/>
          </a:bodyPr>
          <a:lstStyle>
            <a:lvl1pPr lvl="0" algn="l">
              <a:lnSpc>
                <a:spcPct val="83000"/>
              </a:lnSpc>
              <a:spcBef>
                <a:spcPts val="0"/>
              </a:spcBef>
              <a:spcAft>
                <a:spcPts val="0"/>
              </a:spcAft>
              <a:buClr>
                <a:schemeClr val="lt2"/>
              </a:buClr>
              <a:buSzPts val="7500"/>
              <a:buFont typeface="Arial"/>
              <a:buNone/>
              <a:defRPr b="0" sz="7500">
                <a:solidFill>
                  <a:schemeClr val="lt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8" name="Google Shape;178;p50"/>
          <p:cNvSpPr txBox="1"/>
          <p:nvPr>
            <p:ph idx="1" type="subTitle"/>
          </p:nvPr>
        </p:nvSpPr>
        <p:spPr>
          <a:xfrm>
            <a:off x="803275" y="4443879"/>
            <a:ext cx="6732885" cy="300788"/>
          </a:xfrm>
          <a:prstGeom prst="rect">
            <a:avLst/>
          </a:prstGeom>
          <a:noFill/>
          <a:ln>
            <a:noFill/>
          </a:ln>
        </p:spPr>
        <p:txBody>
          <a:bodyPr anchorCtr="0" anchor="t" bIns="0" lIns="0" spcFirstLastPara="1" rIns="0" wrap="square" tIns="0">
            <a:spAutoFit/>
          </a:bodyPr>
          <a:lstStyle>
            <a:lvl1pPr lvl="0" algn="l">
              <a:lnSpc>
                <a:spcPct val="105000"/>
              </a:lnSpc>
              <a:spcBef>
                <a:spcPts val="300"/>
              </a:spcBef>
              <a:spcAft>
                <a:spcPts val="0"/>
              </a:spcAft>
              <a:buClr>
                <a:schemeClr val="dk1"/>
              </a:buClr>
              <a:buSzPts val="2000"/>
              <a:buNone/>
              <a:defRPr b="1" sz="2000">
                <a:latin typeface="Arial"/>
                <a:ea typeface="Arial"/>
                <a:cs typeface="Arial"/>
                <a:sym typeface="Arial"/>
              </a:defRPr>
            </a:lvl1pPr>
            <a:lvl2pPr lvl="1" algn="ctr">
              <a:lnSpc>
                <a:spcPct val="105000"/>
              </a:lnSpc>
              <a:spcBef>
                <a:spcPts val="300"/>
              </a:spcBef>
              <a:spcAft>
                <a:spcPts val="0"/>
              </a:spcAft>
              <a:buClr>
                <a:schemeClr val="dk1"/>
              </a:buClr>
              <a:buSzPts val="1600"/>
              <a:buNone/>
              <a:defRPr sz="2000"/>
            </a:lvl2pPr>
            <a:lvl3pPr lvl="2" algn="ctr">
              <a:lnSpc>
                <a:spcPct val="105000"/>
              </a:lnSpc>
              <a:spcBef>
                <a:spcPts val="300"/>
              </a:spcBef>
              <a:spcAft>
                <a:spcPts val="0"/>
              </a:spcAft>
              <a:buClr>
                <a:schemeClr val="dk1"/>
              </a:buClr>
              <a:buSzPts val="1440"/>
              <a:buNone/>
              <a:defRPr sz="1800"/>
            </a:lvl3pPr>
            <a:lvl4pPr lvl="3" algn="ctr">
              <a:lnSpc>
                <a:spcPct val="105000"/>
              </a:lnSpc>
              <a:spcBef>
                <a:spcPts val="300"/>
              </a:spcBef>
              <a:spcAft>
                <a:spcPts val="0"/>
              </a:spcAft>
              <a:buClr>
                <a:schemeClr val="dk1"/>
              </a:buClr>
              <a:buSzPts val="1280"/>
              <a:buNone/>
              <a:defRPr sz="1600"/>
            </a:lvl4pPr>
            <a:lvl5pPr lvl="4" algn="ctr">
              <a:lnSpc>
                <a:spcPct val="105000"/>
              </a:lnSpc>
              <a:spcBef>
                <a:spcPts val="300"/>
              </a:spcBef>
              <a:spcAft>
                <a:spcPts val="0"/>
              </a:spcAft>
              <a:buClr>
                <a:schemeClr val="lt2"/>
              </a:buClr>
              <a:buSzPts val="1600"/>
              <a:buNone/>
              <a:defRPr sz="1600"/>
            </a:lvl5pPr>
            <a:lvl6pPr lvl="5" algn="ctr">
              <a:lnSpc>
                <a:spcPct val="105000"/>
              </a:lnSpc>
              <a:spcBef>
                <a:spcPts val="300"/>
              </a:spcBef>
              <a:spcAft>
                <a:spcPts val="0"/>
              </a:spcAft>
              <a:buClr>
                <a:schemeClr val="dk1"/>
              </a:buClr>
              <a:buSzPts val="1600"/>
              <a:buNone/>
              <a:defRPr sz="1600"/>
            </a:lvl6pPr>
            <a:lvl7pPr lvl="6" algn="ctr">
              <a:lnSpc>
                <a:spcPct val="105000"/>
              </a:lnSpc>
              <a:spcBef>
                <a:spcPts val="300"/>
              </a:spcBef>
              <a:spcAft>
                <a:spcPts val="0"/>
              </a:spcAft>
              <a:buClr>
                <a:schemeClr val="dk1"/>
              </a:buClr>
              <a:buSzPts val="1600"/>
              <a:buNone/>
              <a:defRPr sz="1600"/>
            </a:lvl7pPr>
            <a:lvl8pPr lvl="7" algn="ctr">
              <a:lnSpc>
                <a:spcPct val="105000"/>
              </a:lnSpc>
              <a:spcBef>
                <a:spcPts val="300"/>
              </a:spcBef>
              <a:spcAft>
                <a:spcPts val="0"/>
              </a:spcAft>
              <a:buClr>
                <a:schemeClr val="dk1"/>
              </a:buClr>
              <a:buSzPts val="1600"/>
              <a:buNone/>
              <a:defRPr sz="1600"/>
            </a:lvl8pPr>
            <a:lvl9pPr lvl="8" algn="ctr">
              <a:lnSpc>
                <a:spcPct val="105000"/>
              </a:lnSpc>
              <a:spcBef>
                <a:spcPts val="300"/>
              </a:spcBef>
              <a:spcAft>
                <a:spcPts val="0"/>
              </a:spcAft>
              <a:buClr>
                <a:schemeClr val="dk1"/>
              </a:buClr>
              <a:buSzPts val="1600"/>
              <a:buNone/>
              <a:defRPr sz="1600"/>
            </a:lvl9pPr>
          </a:lstStyle>
          <a:p/>
        </p:txBody>
      </p:sp>
      <p:pic>
        <p:nvPicPr>
          <p:cNvPr descr="Afbeelding met tekst&#10;&#10;Automatisch gegenereerde beschrijving" id="179" name="Google Shape;179;p50"/>
          <p:cNvPicPr preferRelativeResize="0"/>
          <p:nvPr/>
        </p:nvPicPr>
        <p:blipFill rotWithShape="1">
          <a:blip r:embed="rId2">
            <a:alphaModFix/>
          </a:blip>
          <a:srcRect b="0" l="0" r="0" t="0"/>
          <a:stretch/>
        </p:blipFill>
        <p:spPr>
          <a:xfrm>
            <a:off x="9067377" y="5966486"/>
            <a:ext cx="2736000" cy="497454"/>
          </a:xfrm>
          <a:prstGeom prst="rect">
            <a:avLst/>
          </a:prstGeom>
          <a:noFill/>
          <a:ln>
            <a:noFill/>
          </a:ln>
        </p:spPr>
      </p:pic>
      <p:sp>
        <p:nvSpPr>
          <p:cNvPr id="180" name="Google Shape;180;p50"/>
          <p:cNvSpPr txBox="1"/>
          <p:nvPr>
            <p:ph idx="2" type="body"/>
          </p:nvPr>
        </p:nvSpPr>
        <p:spPr>
          <a:xfrm>
            <a:off x="803274" y="4792735"/>
            <a:ext cx="5040313" cy="240579"/>
          </a:xfrm>
          <a:prstGeom prst="rect">
            <a:avLst/>
          </a:prstGeom>
          <a:noFill/>
          <a:ln>
            <a:noFill/>
          </a:ln>
        </p:spPr>
        <p:txBody>
          <a:bodyPr anchorCtr="0" anchor="t" bIns="0" lIns="0" spcFirstLastPara="1" rIns="0" wrap="square" tIns="0">
            <a:spAutoFit/>
          </a:bodyPr>
          <a:lstStyle>
            <a:lvl1pPr indent="-228600" lvl="0" marL="457200" algn="l">
              <a:lnSpc>
                <a:spcPct val="105000"/>
              </a:lnSpc>
              <a:spcBef>
                <a:spcPts val="300"/>
              </a:spcBef>
              <a:spcAft>
                <a:spcPts val="0"/>
              </a:spcAft>
              <a:buClr>
                <a:schemeClr val="dk1"/>
              </a:buClr>
              <a:buSzPts val="1600"/>
              <a:buNone/>
              <a:defRPr sz="1600">
                <a:latin typeface="Arial"/>
                <a:ea typeface="Arial"/>
                <a:cs typeface="Arial"/>
                <a:sym typeface="Arial"/>
              </a:defRPr>
            </a:lvl1pPr>
            <a:lvl2pPr indent="-228600" lvl="1" marL="914400" algn="l">
              <a:lnSpc>
                <a:spcPct val="105000"/>
              </a:lnSpc>
              <a:spcBef>
                <a:spcPts val="300"/>
              </a:spcBef>
              <a:spcAft>
                <a:spcPts val="0"/>
              </a:spcAft>
              <a:buClr>
                <a:schemeClr val="dk1"/>
              </a:buClr>
              <a:buSzPts val="1440"/>
              <a:buNone/>
              <a:defRPr/>
            </a:lvl2pPr>
            <a:lvl3pPr indent="-320039" lvl="2" marL="1371600" algn="l">
              <a:lnSpc>
                <a:spcPct val="105000"/>
              </a:lnSpc>
              <a:spcBef>
                <a:spcPts val="300"/>
              </a:spcBef>
              <a:spcAft>
                <a:spcPts val="0"/>
              </a:spcAft>
              <a:buClr>
                <a:schemeClr val="dk1"/>
              </a:buClr>
              <a:buSzPts val="1440"/>
              <a:buChar char="▪"/>
              <a:defRPr/>
            </a:lvl3pPr>
            <a:lvl4pPr indent="-320039" lvl="3" marL="1828800" algn="l">
              <a:lnSpc>
                <a:spcPct val="105000"/>
              </a:lnSpc>
              <a:spcBef>
                <a:spcPts val="300"/>
              </a:spcBef>
              <a:spcAft>
                <a:spcPts val="0"/>
              </a:spcAft>
              <a:buClr>
                <a:schemeClr val="dk1"/>
              </a:buClr>
              <a:buSzPts val="1440"/>
              <a:buChar char="▪"/>
              <a:defRPr/>
            </a:lvl4pPr>
            <a:lvl5pPr indent="-228600" lvl="4" marL="2286000" algn="l">
              <a:lnSpc>
                <a:spcPct val="105000"/>
              </a:lnSpc>
              <a:spcBef>
                <a:spcPts val="300"/>
              </a:spcBef>
              <a:spcAft>
                <a:spcPts val="0"/>
              </a:spcAft>
              <a:buClr>
                <a:schemeClr val="lt2"/>
              </a:buClr>
              <a:buSzPts val="1800"/>
              <a:buNone/>
              <a:defRPr/>
            </a:lvl5pPr>
            <a:lvl6pPr indent="-342900" lvl="5" marL="2743200" algn="l">
              <a:lnSpc>
                <a:spcPct val="105000"/>
              </a:lnSpc>
              <a:spcBef>
                <a:spcPts val="300"/>
              </a:spcBef>
              <a:spcAft>
                <a:spcPts val="0"/>
              </a:spcAft>
              <a:buClr>
                <a:schemeClr val="dk1"/>
              </a:buClr>
              <a:buSzPts val="1800"/>
              <a:buAutoNum type="arabicPeriod"/>
              <a:defRPr/>
            </a:lvl6pPr>
            <a:lvl7pPr indent="-342900" lvl="6" marL="3200400" algn="l">
              <a:lnSpc>
                <a:spcPct val="105000"/>
              </a:lnSpc>
              <a:spcBef>
                <a:spcPts val="300"/>
              </a:spcBef>
              <a:spcAft>
                <a:spcPts val="0"/>
              </a:spcAft>
              <a:buClr>
                <a:schemeClr val="dk1"/>
              </a:buClr>
              <a:buSzPts val="1800"/>
              <a:buAutoNum type="alphaLcPeriod"/>
              <a:defRPr/>
            </a:lvl7pPr>
            <a:lvl8pPr indent="-228600" lvl="7" marL="3657600" algn="l">
              <a:lnSpc>
                <a:spcPct val="105000"/>
              </a:lnSpc>
              <a:spcBef>
                <a:spcPts val="300"/>
              </a:spcBef>
              <a:spcAft>
                <a:spcPts val="0"/>
              </a:spcAft>
              <a:buClr>
                <a:schemeClr val="dk1"/>
              </a:buClr>
              <a:buSzPts val="1800"/>
              <a:buNone/>
              <a:defRPr/>
            </a:lvl8pPr>
            <a:lvl9pPr indent="-228600" lvl="8" marL="4114800" algn="l">
              <a:lnSpc>
                <a:spcPct val="105000"/>
              </a:lnSpc>
              <a:spcBef>
                <a:spcPts val="300"/>
              </a:spcBef>
              <a:spcAft>
                <a:spcPts val="0"/>
              </a:spcAft>
              <a:buClr>
                <a:schemeClr val="dk1"/>
              </a:buClr>
              <a:buSzPts val="1800"/>
              <a:buNone/>
              <a:defRPr/>
            </a:lvl9pPr>
          </a:lstStyle>
          <a:p/>
        </p:txBody>
      </p:sp>
      <p:sp>
        <p:nvSpPr>
          <p:cNvPr id="181" name="Google Shape;181;p50"/>
          <p:cNvSpPr txBox="1"/>
          <p:nvPr>
            <p:ph idx="3" type="body"/>
          </p:nvPr>
        </p:nvSpPr>
        <p:spPr>
          <a:xfrm>
            <a:off x="803274" y="5104837"/>
            <a:ext cx="5040313" cy="240579"/>
          </a:xfrm>
          <a:prstGeom prst="rect">
            <a:avLst/>
          </a:prstGeom>
          <a:noFill/>
          <a:ln>
            <a:noFill/>
          </a:ln>
        </p:spPr>
        <p:txBody>
          <a:bodyPr anchorCtr="0" anchor="t" bIns="0" lIns="0" spcFirstLastPara="1" rIns="0" wrap="square" tIns="0">
            <a:spAutoFit/>
          </a:bodyPr>
          <a:lstStyle>
            <a:lvl1pPr indent="-228600" lvl="0" marL="457200" algn="l">
              <a:lnSpc>
                <a:spcPct val="105000"/>
              </a:lnSpc>
              <a:spcBef>
                <a:spcPts val="300"/>
              </a:spcBef>
              <a:spcAft>
                <a:spcPts val="0"/>
              </a:spcAft>
              <a:buClr>
                <a:schemeClr val="dk1"/>
              </a:buClr>
              <a:buSzPts val="1600"/>
              <a:buNone/>
              <a:defRPr sz="1600">
                <a:latin typeface="Arial"/>
                <a:ea typeface="Arial"/>
                <a:cs typeface="Arial"/>
                <a:sym typeface="Arial"/>
              </a:defRPr>
            </a:lvl1pPr>
            <a:lvl2pPr indent="-228600" lvl="1" marL="914400" algn="l">
              <a:lnSpc>
                <a:spcPct val="105000"/>
              </a:lnSpc>
              <a:spcBef>
                <a:spcPts val="300"/>
              </a:spcBef>
              <a:spcAft>
                <a:spcPts val="0"/>
              </a:spcAft>
              <a:buClr>
                <a:schemeClr val="dk1"/>
              </a:buClr>
              <a:buSzPts val="1440"/>
              <a:buNone/>
              <a:defRPr/>
            </a:lvl2pPr>
            <a:lvl3pPr indent="-320039" lvl="2" marL="1371600" algn="l">
              <a:lnSpc>
                <a:spcPct val="105000"/>
              </a:lnSpc>
              <a:spcBef>
                <a:spcPts val="300"/>
              </a:spcBef>
              <a:spcAft>
                <a:spcPts val="0"/>
              </a:spcAft>
              <a:buClr>
                <a:schemeClr val="dk1"/>
              </a:buClr>
              <a:buSzPts val="1440"/>
              <a:buChar char="▪"/>
              <a:defRPr/>
            </a:lvl3pPr>
            <a:lvl4pPr indent="-320039" lvl="3" marL="1828800" algn="l">
              <a:lnSpc>
                <a:spcPct val="105000"/>
              </a:lnSpc>
              <a:spcBef>
                <a:spcPts val="300"/>
              </a:spcBef>
              <a:spcAft>
                <a:spcPts val="0"/>
              </a:spcAft>
              <a:buClr>
                <a:schemeClr val="dk1"/>
              </a:buClr>
              <a:buSzPts val="1440"/>
              <a:buChar char="▪"/>
              <a:defRPr/>
            </a:lvl4pPr>
            <a:lvl5pPr indent="-228600" lvl="4" marL="2286000" algn="l">
              <a:lnSpc>
                <a:spcPct val="105000"/>
              </a:lnSpc>
              <a:spcBef>
                <a:spcPts val="300"/>
              </a:spcBef>
              <a:spcAft>
                <a:spcPts val="0"/>
              </a:spcAft>
              <a:buClr>
                <a:schemeClr val="lt2"/>
              </a:buClr>
              <a:buSzPts val="1800"/>
              <a:buNone/>
              <a:defRPr/>
            </a:lvl5pPr>
            <a:lvl6pPr indent="-342900" lvl="5" marL="2743200" algn="l">
              <a:lnSpc>
                <a:spcPct val="105000"/>
              </a:lnSpc>
              <a:spcBef>
                <a:spcPts val="300"/>
              </a:spcBef>
              <a:spcAft>
                <a:spcPts val="0"/>
              </a:spcAft>
              <a:buClr>
                <a:schemeClr val="dk1"/>
              </a:buClr>
              <a:buSzPts val="1800"/>
              <a:buAutoNum type="arabicPeriod"/>
              <a:defRPr/>
            </a:lvl6pPr>
            <a:lvl7pPr indent="-342900" lvl="6" marL="3200400" algn="l">
              <a:lnSpc>
                <a:spcPct val="105000"/>
              </a:lnSpc>
              <a:spcBef>
                <a:spcPts val="300"/>
              </a:spcBef>
              <a:spcAft>
                <a:spcPts val="0"/>
              </a:spcAft>
              <a:buClr>
                <a:schemeClr val="dk1"/>
              </a:buClr>
              <a:buSzPts val="1800"/>
              <a:buAutoNum type="alphaLcPeriod"/>
              <a:defRPr/>
            </a:lvl7pPr>
            <a:lvl8pPr indent="-228600" lvl="7" marL="3657600" algn="l">
              <a:lnSpc>
                <a:spcPct val="105000"/>
              </a:lnSpc>
              <a:spcBef>
                <a:spcPts val="300"/>
              </a:spcBef>
              <a:spcAft>
                <a:spcPts val="0"/>
              </a:spcAft>
              <a:buClr>
                <a:schemeClr val="dk1"/>
              </a:buClr>
              <a:buSzPts val="1800"/>
              <a:buNone/>
              <a:defRPr/>
            </a:lvl8pPr>
            <a:lvl9pPr indent="-228600" lvl="8" marL="4114800" algn="l">
              <a:lnSpc>
                <a:spcPct val="105000"/>
              </a:lnSpc>
              <a:spcBef>
                <a:spcPts val="300"/>
              </a:spcBef>
              <a:spcAft>
                <a:spcPts val="0"/>
              </a:spcAft>
              <a:buClr>
                <a:schemeClr val="dk1"/>
              </a:buClr>
              <a:buSzPts val="18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g" type="blank">
  <p:cSld name="BLANK">
    <p:spTree>
      <p:nvGrpSpPr>
        <p:cNvPr id="182" name="Shape 182"/>
        <p:cNvGrpSpPr/>
        <p:nvPr/>
      </p:nvGrpSpPr>
      <p:grpSpPr>
        <a:xfrm>
          <a:off x="0" y="0"/>
          <a:ext cx="0" cy="0"/>
          <a:chOff x="0" y="0"/>
          <a:chExt cx="0" cy="0"/>
        </a:xfrm>
      </p:grpSpPr>
      <p:sp>
        <p:nvSpPr>
          <p:cNvPr id="183" name="Google Shape;183;p51"/>
          <p:cNvSpPr txBox="1"/>
          <p:nvPr>
            <p:ph idx="11" type="ftr"/>
          </p:nvPr>
        </p:nvSpPr>
        <p:spPr>
          <a:xfrm>
            <a:off x="407986" y="6347705"/>
            <a:ext cx="7416205" cy="153888"/>
          </a:xfrm>
          <a:prstGeom prst="rect">
            <a:avLst/>
          </a:prstGeom>
          <a:noFill/>
          <a:ln>
            <a:noFill/>
          </a:ln>
        </p:spPr>
        <p:txBody>
          <a:bodyPr anchorCtr="0" anchor="ctr"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p51"/>
          <p:cNvSpPr txBox="1"/>
          <p:nvPr>
            <p:ph idx="12" type="sldNum"/>
          </p:nvPr>
        </p:nvSpPr>
        <p:spPr>
          <a:xfrm>
            <a:off x="11186850" y="6224176"/>
            <a:ext cx="611449" cy="307777"/>
          </a:xfrm>
          <a:prstGeom prst="rect">
            <a:avLst/>
          </a:prstGeom>
          <a:noFill/>
          <a:ln>
            <a:noFill/>
          </a:ln>
        </p:spPr>
        <p:txBody>
          <a:bodyPr anchorCtr="0" anchor="ctr" bIns="0" lIns="0" spcFirstLastPara="1" rIns="0" wrap="square" tIns="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type="title">
  <p:cSld name="TITLE">
    <p:spTree>
      <p:nvGrpSpPr>
        <p:cNvPr id="185" name="Shape 185"/>
        <p:cNvGrpSpPr/>
        <p:nvPr/>
      </p:nvGrpSpPr>
      <p:grpSpPr>
        <a:xfrm>
          <a:off x="0" y="0"/>
          <a:ext cx="0" cy="0"/>
          <a:chOff x="0" y="0"/>
          <a:chExt cx="0" cy="0"/>
        </a:xfrm>
      </p:grpSpPr>
      <p:sp>
        <p:nvSpPr>
          <p:cNvPr id="186" name="Google Shape;186;p52"/>
          <p:cNvSpPr txBox="1"/>
          <p:nvPr>
            <p:ph type="ctrTitle"/>
          </p:nvPr>
        </p:nvSpPr>
        <p:spPr>
          <a:xfrm>
            <a:off x="1524000" y="1122363"/>
            <a:ext cx="9144000" cy="2387600"/>
          </a:xfrm>
          <a:prstGeom prst="rect">
            <a:avLst/>
          </a:prstGeom>
          <a:noFill/>
          <a:ln>
            <a:noFill/>
          </a:ln>
        </p:spPr>
        <p:txBody>
          <a:bodyPr anchorCtr="0" anchor="b" bIns="0" lIns="0" spcFirstLastPara="1" rIns="0" wrap="square" tIns="0">
            <a:spAutoFit/>
          </a:bodyPr>
          <a:lstStyle>
            <a:lvl1pPr lvl="0" algn="ctr">
              <a:lnSpc>
                <a:spcPct val="92000"/>
              </a:lnSpc>
              <a:spcBef>
                <a:spcPts val="0"/>
              </a:spcBef>
              <a:spcAft>
                <a:spcPts val="0"/>
              </a:spcAft>
              <a:buClr>
                <a:schemeClr val="lt2"/>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7" name="Google Shape;187;p52"/>
          <p:cNvSpPr txBox="1"/>
          <p:nvPr>
            <p:ph idx="1" type="subTitle"/>
          </p:nvPr>
        </p:nvSpPr>
        <p:spPr>
          <a:xfrm>
            <a:off x="1524000" y="3602038"/>
            <a:ext cx="9144000" cy="1655762"/>
          </a:xfrm>
          <a:prstGeom prst="rect">
            <a:avLst/>
          </a:prstGeom>
          <a:noFill/>
          <a:ln>
            <a:noFill/>
          </a:ln>
        </p:spPr>
        <p:txBody>
          <a:bodyPr anchorCtr="0" anchor="t" bIns="0" lIns="0" spcFirstLastPara="1" rIns="0" wrap="square" tIns="0">
            <a:spAutoFit/>
          </a:bodyPr>
          <a:lstStyle>
            <a:lvl1pPr lvl="0" algn="ctr">
              <a:lnSpc>
                <a:spcPct val="105000"/>
              </a:lnSpc>
              <a:spcBef>
                <a:spcPts val="300"/>
              </a:spcBef>
              <a:spcAft>
                <a:spcPts val="0"/>
              </a:spcAft>
              <a:buClr>
                <a:schemeClr val="dk1"/>
              </a:buClr>
              <a:buSzPts val="2400"/>
              <a:buNone/>
              <a:defRPr sz="2400"/>
            </a:lvl1pPr>
            <a:lvl2pPr lvl="1" algn="ctr">
              <a:lnSpc>
                <a:spcPct val="105000"/>
              </a:lnSpc>
              <a:spcBef>
                <a:spcPts val="300"/>
              </a:spcBef>
              <a:spcAft>
                <a:spcPts val="0"/>
              </a:spcAft>
              <a:buClr>
                <a:schemeClr val="dk1"/>
              </a:buClr>
              <a:buSzPts val="1600"/>
              <a:buNone/>
              <a:defRPr sz="2000"/>
            </a:lvl2pPr>
            <a:lvl3pPr lvl="2" algn="ctr">
              <a:lnSpc>
                <a:spcPct val="105000"/>
              </a:lnSpc>
              <a:spcBef>
                <a:spcPts val="300"/>
              </a:spcBef>
              <a:spcAft>
                <a:spcPts val="0"/>
              </a:spcAft>
              <a:buClr>
                <a:schemeClr val="dk1"/>
              </a:buClr>
              <a:buSzPts val="1440"/>
              <a:buNone/>
              <a:defRPr sz="1800"/>
            </a:lvl3pPr>
            <a:lvl4pPr lvl="3" algn="ctr">
              <a:lnSpc>
                <a:spcPct val="105000"/>
              </a:lnSpc>
              <a:spcBef>
                <a:spcPts val="300"/>
              </a:spcBef>
              <a:spcAft>
                <a:spcPts val="0"/>
              </a:spcAft>
              <a:buClr>
                <a:schemeClr val="dk1"/>
              </a:buClr>
              <a:buSzPts val="1280"/>
              <a:buNone/>
              <a:defRPr sz="1600"/>
            </a:lvl4pPr>
            <a:lvl5pPr lvl="4" algn="ctr">
              <a:lnSpc>
                <a:spcPct val="105000"/>
              </a:lnSpc>
              <a:spcBef>
                <a:spcPts val="300"/>
              </a:spcBef>
              <a:spcAft>
                <a:spcPts val="0"/>
              </a:spcAft>
              <a:buClr>
                <a:schemeClr val="lt2"/>
              </a:buClr>
              <a:buSzPts val="1600"/>
              <a:buNone/>
              <a:defRPr sz="1600"/>
            </a:lvl5pPr>
            <a:lvl6pPr lvl="5" algn="ctr">
              <a:lnSpc>
                <a:spcPct val="105000"/>
              </a:lnSpc>
              <a:spcBef>
                <a:spcPts val="300"/>
              </a:spcBef>
              <a:spcAft>
                <a:spcPts val="0"/>
              </a:spcAft>
              <a:buClr>
                <a:schemeClr val="dk1"/>
              </a:buClr>
              <a:buSzPts val="1600"/>
              <a:buNone/>
              <a:defRPr sz="1600"/>
            </a:lvl6pPr>
            <a:lvl7pPr lvl="6" algn="ctr">
              <a:lnSpc>
                <a:spcPct val="105000"/>
              </a:lnSpc>
              <a:spcBef>
                <a:spcPts val="300"/>
              </a:spcBef>
              <a:spcAft>
                <a:spcPts val="0"/>
              </a:spcAft>
              <a:buClr>
                <a:schemeClr val="dk1"/>
              </a:buClr>
              <a:buSzPts val="1600"/>
              <a:buNone/>
              <a:defRPr sz="1600"/>
            </a:lvl7pPr>
            <a:lvl8pPr lvl="7" algn="ctr">
              <a:lnSpc>
                <a:spcPct val="105000"/>
              </a:lnSpc>
              <a:spcBef>
                <a:spcPts val="300"/>
              </a:spcBef>
              <a:spcAft>
                <a:spcPts val="0"/>
              </a:spcAft>
              <a:buClr>
                <a:schemeClr val="dk1"/>
              </a:buClr>
              <a:buSzPts val="1600"/>
              <a:buNone/>
              <a:defRPr sz="1600"/>
            </a:lvl8pPr>
            <a:lvl9pPr lvl="8" algn="ctr">
              <a:lnSpc>
                <a:spcPct val="105000"/>
              </a:lnSpc>
              <a:spcBef>
                <a:spcPts val="300"/>
              </a:spcBef>
              <a:spcAft>
                <a:spcPts val="0"/>
              </a:spcAft>
              <a:buClr>
                <a:schemeClr val="dk1"/>
              </a:buClr>
              <a:buSzPts val="1600"/>
              <a:buNone/>
              <a:defRPr sz="1600"/>
            </a:lvl9pPr>
          </a:lstStyle>
          <a:p/>
        </p:txBody>
      </p:sp>
      <p:sp>
        <p:nvSpPr>
          <p:cNvPr id="188" name="Google Shape;188;p5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89" name="Google Shape;189;p52"/>
          <p:cNvSpPr txBox="1"/>
          <p:nvPr>
            <p:ph idx="11" type="ftr"/>
          </p:nvPr>
        </p:nvSpPr>
        <p:spPr>
          <a:xfrm>
            <a:off x="407986" y="6347705"/>
            <a:ext cx="7416205" cy="153888"/>
          </a:xfrm>
          <a:prstGeom prst="rect">
            <a:avLst/>
          </a:prstGeom>
          <a:noFill/>
          <a:ln>
            <a:noFill/>
          </a:ln>
        </p:spPr>
        <p:txBody>
          <a:bodyPr anchorCtr="0" anchor="ctr"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 name="Google Shape;190;p52"/>
          <p:cNvSpPr txBox="1"/>
          <p:nvPr>
            <p:ph idx="12" type="sldNum"/>
          </p:nvPr>
        </p:nvSpPr>
        <p:spPr>
          <a:xfrm>
            <a:off x="11186850" y="6224176"/>
            <a:ext cx="611449" cy="307777"/>
          </a:xfrm>
          <a:prstGeom prst="rect">
            <a:avLst/>
          </a:prstGeom>
          <a:noFill/>
          <a:ln>
            <a:noFill/>
          </a:ln>
        </p:spPr>
        <p:txBody>
          <a:bodyPr anchorCtr="0" anchor="ctr" bIns="0" lIns="0" spcFirstLastPara="1" rIns="0" wrap="square" tIns="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5" name="Shape 195"/>
        <p:cNvGrpSpPr/>
        <p:nvPr/>
      </p:nvGrpSpPr>
      <p:grpSpPr>
        <a:xfrm>
          <a:off x="0" y="0"/>
          <a:ext cx="0" cy="0"/>
          <a:chOff x="0" y="0"/>
          <a:chExt cx="0" cy="0"/>
        </a:xfrm>
      </p:grpSpPr>
      <p:sp>
        <p:nvSpPr>
          <p:cNvPr id="196" name="Google Shape;196;g2cb4ade95d1_0_352"/>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197" name="Google Shape;197;g2cb4ade95d1_0_352"/>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198" name="Google Shape;198;g2cb4ade95d1_0_35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9" name="Shape 199"/>
        <p:cNvGrpSpPr/>
        <p:nvPr/>
      </p:nvGrpSpPr>
      <p:grpSpPr>
        <a:xfrm>
          <a:off x="0" y="0"/>
          <a:ext cx="0" cy="0"/>
          <a:chOff x="0" y="0"/>
          <a:chExt cx="0" cy="0"/>
        </a:xfrm>
      </p:grpSpPr>
      <p:sp>
        <p:nvSpPr>
          <p:cNvPr id="200" name="Google Shape;200;g2cb4ade95d1_0_356"/>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201" name="Google Shape;201;g2cb4ade95d1_0_35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el en object">
  <p:cSld name="2_Titel en object">
    <p:spTree>
      <p:nvGrpSpPr>
        <p:cNvPr id="29" name="Shape 29"/>
        <p:cNvGrpSpPr/>
        <p:nvPr/>
      </p:nvGrpSpPr>
      <p:grpSpPr>
        <a:xfrm>
          <a:off x="0" y="0"/>
          <a:ext cx="0" cy="0"/>
          <a:chOff x="0" y="0"/>
          <a:chExt cx="0" cy="0"/>
        </a:xfrm>
      </p:grpSpPr>
      <p:sp>
        <p:nvSpPr>
          <p:cNvPr id="30" name="Google Shape;30;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7"/>
          <p:cNvSpPr txBox="1"/>
          <p:nvPr>
            <p:ph idx="12" type="sldNum"/>
          </p:nvPr>
        </p:nvSpPr>
        <p:spPr>
          <a:xfrm>
            <a:off x="11186850" y="6221795"/>
            <a:ext cx="611449" cy="30777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
        <p:nvSpPr>
          <p:cNvPr id="32" name="Google Shape;32;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27"/>
          <p:cNvSpPr txBox="1"/>
          <p:nvPr>
            <p:ph idx="1" type="body"/>
          </p:nvPr>
        </p:nvSpPr>
        <p:spPr>
          <a:xfrm>
            <a:off x="803275" y="1412875"/>
            <a:ext cx="8064500" cy="1553439"/>
          </a:xfrm>
          <a:prstGeom prst="rect">
            <a:avLst/>
          </a:prstGeom>
          <a:noFill/>
          <a:ln>
            <a:noFill/>
          </a:ln>
        </p:spPr>
        <p:txBody>
          <a:bodyPr anchorCtr="0" anchor="t" bIns="45700" lIns="91425" spcFirstLastPara="1" rIns="91425" wrap="square" tIns="45700">
            <a:spAutoFit/>
          </a:bodyPr>
          <a:lstStyle>
            <a:lvl1pPr indent="-406400" lvl="0" marL="457200" algn="l">
              <a:lnSpc>
                <a:spcPct val="90000"/>
              </a:lnSpc>
              <a:spcBef>
                <a:spcPts val="1000"/>
              </a:spcBef>
              <a:spcAft>
                <a:spcPts val="0"/>
              </a:spcAft>
              <a:buClr>
                <a:schemeClr val="dk1"/>
              </a:buClr>
              <a:buSzPts val="2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2" name="Shape 202"/>
        <p:cNvGrpSpPr/>
        <p:nvPr/>
      </p:nvGrpSpPr>
      <p:grpSpPr>
        <a:xfrm>
          <a:off x="0" y="0"/>
          <a:ext cx="0" cy="0"/>
          <a:chOff x="0" y="0"/>
          <a:chExt cx="0" cy="0"/>
        </a:xfrm>
      </p:grpSpPr>
      <p:sp>
        <p:nvSpPr>
          <p:cNvPr id="203" name="Google Shape;203;g2cb4ade95d1_0_359"/>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204" name="Google Shape;204;g2cb4ade95d1_0_359"/>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205" name="Google Shape;205;g2cb4ade95d1_0_35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6" name="Shape 206"/>
        <p:cNvGrpSpPr/>
        <p:nvPr/>
      </p:nvGrpSpPr>
      <p:grpSpPr>
        <a:xfrm>
          <a:off x="0" y="0"/>
          <a:ext cx="0" cy="0"/>
          <a:chOff x="0" y="0"/>
          <a:chExt cx="0" cy="0"/>
        </a:xfrm>
      </p:grpSpPr>
      <p:sp>
        <p:nvSpPr>
          <p:cNvPr id="207" name="Google Shape;207;g2cb4ade95d1_0_363"/>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208" name="Google Shape;208;g2cb4ade95d1_0_363"/>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09" name="Google Shape;209;g2cb4ade95d1_0_363"/>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10" name="Google Shape;210;g2cb4ade95d1_0_36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1" name="Shape 211"/>
        <p:cNvGrpSpPr/>
        <p:nvPr/>
      </p:nvGrpSpPr>
      <p:grpSpPr>
        <a:xfrm>
          <a:off x="0" y="0"/>
          <a:ext cx="0" cy="0"/>
          <a:chOff x="0" y="0"/>
          <a:chExt cx="0" cy="0"/>
        </a:xfrm>
      </p:grpSpPr>
      <p:sp>
        <p:nvSpPr>
          <p:cNvPr id="212" name="Google Shape;212;g2cb4ade95d1_0_368"/>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213" name="Google Shape;213;g2cb4ade95d1_0_36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14" name="Shape 214"/>
        <p:cNvGrpSpPr/>
        <p:nvPr/>
      </p:nvGrpSpPr>
      <p:grpSpPr>
        <a:xfrm>
          <a:off x="0" y="0"/>
          <a:ext cx="0" cy="0"/>
          <a:chOff x="0" y="0"/>
          <a:chExt cx="0" cy="0"/>
        </a:xfrm>
      </p:grpSpPr>
      <p:sp>
        <p:nvSpPr>
          <p:cNvPr id="215" name="Google Shape;215;g2cb4ade95d1_0_371"/>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216" name="Google Shape;216;g2cb4ade95d1_0_371"/>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17" name="Google Shape;217;g2cb4ade95d1_0_37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18" name="Shape 218"/>
        <p:cNvGrpSpPr/>
        <p:nvPr/>
      </p:nvGrpSpPr>
      <p:grpSpPr>
        <a:xfrm>
          <a:off x="0" y="0"/>
          <a:ext cx="0" cy="0"/>
          <a:chOff x="0" y="0"/>
          <a:chExt cx="0" cy="0"/>
        </a:xfrm>
      </p:grpSpPr>
      <p:sp>
        <p:nvSpPr>
          <p:cNvPr id="219" name="Google Shape;219;g2cb4ade95d1_0_375"/>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220" name="Google Shape;220;g2cb4ade95d1_0_37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21" name="Shape 221"/>
        <p:cNvGrpSpPr/>
        <p:nvPr/>
      </p:nvGrpSpPr>
      <p:grpSpPr>
        <a:xfrm>
          <a:off x="0" y="0"/>
          <a:ext cx="0" cy="0"/>
          <a:chOff x="0" y="0"/>
          <a:chExt cx="0" cy="0"/>
        </a:xfrm>
      </p:grpSpPr>
      <p:sp>
        <p:nvSpPr>
          <p:cNvPr id="222" name="Google Shape;222;g2cb4ade95d1_0_378"/>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3" name="Google Shape;223;g2cb4ade95d1_0_378"/>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5600"/>
              <a:buNone/>
              <a:defRPr sz="5600"/>
            </a:lvl1pPr>
            <a:lvl2pPr lvl="1" rtl="0" algn="ctr">
              <a:spcBef>
                <a:spcPts val="0"/>
              </a:spcBef>
              <a:spcAft>
                <a:spcPts val="0"/>
              </a:spcAft>
              <a:buSzPts val="5600"/>
              <a:buNone/>
              <a:defRPr sz="5600"/>
            </a:lvl2pPr>
            <a:lvl3pPr lvl="2" rtl="0" algn="ctr">
              <a:spcBef>
                <a:spcPts val="0"/>
              </a:spcBef>
              <a:spcAft>
                <a:spcPts val="0"/>
              </a:spcAft>
              <a:buSzPts val="5600"/>
              <a:buNone/>
              <a:defRPr sz="5600"/>
            </a:lvl3pPr>
            <a:lvl4pPr lvl="3" rtl="0" algn="ctr">
              <a:spcBef>
                <a:spcPts val="0"/>
              </a:spcBef>
              <a:spcAft>
                <a:spcPts val="0"/>
              </a:spcAft>
              <a:buSzPts val="5600"/>
              <a:buNone/>
              <a:defRPr sz="5600"/>
            </a:lvl4pPr>
            <a:lvl5pPr lvl="4" rtl="0" algn="ctr">
              <a:spcBef>
                <a:spcPts val="0"/>
              </a:spcBef>
              <a:spcAft>
                <a:spcPts val="0"/>
              </a:spcAft>
              <a:buSzPts val="5600"/>
              <a:buNone/>
              <a:defRPr sz="5600"/>
            </a:lvl5pPr>
            <a:lvl6pPr lvl="5" rtl="0" algn="ctr">
              <a:spcBef>
                <a:spcPts val="0"/>
              </a:spcBef>
              <a:spcAft>
                <a:spcPts val="0"/>
              </a:spcAft>
              <a:buSzPts val="5600"/>
              <a:buNone/>
              <a:defRPr sz="5600"/>
            </a:lvl6pPr>
            <a:lvl7pPr lvl="6" rtl="0" algn="ctr">
              <a:spcBef>
                <a:spcPts val="0"/>
              </a:spcBef>
              <a:spcAft>
                <a:spcPts val="0"/>
              </a:spcAft>
              <a:buSzPts val="5600"/>
              <a:buNone/>
              <a:defRPr sz="5600"/>
            </a:lvl7pPr>
            <a:lvl8pPr lvl="7" rtl="0" algn="ctr">
              <a:spcBef>
                <a:spcPts val="0"/>
              </a:spcBef>
              <a:spcAft>
                <a:spcPts val="0"/>
              </a:spcAft>
              <a:buSzPts val="5600"/>
              <a:buNone/>
              <a:defRPr sz="5600"/>
            </a:lvl8pPr>
            <a:lvl9pPr lvl="8" rtl="0" algn="ctr">
              <a:spcBef>
                <a:spcPts val="0"/>
              </a:spcBef>
              <a:spcAft>
                <a:spcPts val="0"/>
              </a:spcAft>
              <a:buSzPts val="5600"/>
              <a:buNone/>
              <a:defRPr sz="5600"/>
            </a:lvl9pPr>
          </a:lstStyle>
          <a:p/>
        </p:txBody>
      </p:sp>
      <p:sp>
        <p:nvSpPr>
          <p:cNvPr id="224" name="Google Shape;224;g2cb4ade95d1_0_378"/>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25" name="Google Shape;225;g2cb4ade95d1_0_378"/>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226" name="Google Shape;226;g2cb4ade95d1_0_37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27" name="Shape 227"/>
        <p:cNvGrpSpPr/>
        <p:nvPr/>
      </p:nvGrpSpPr>
      <p:grpSpPr>
        <a:xfrm>
          <a:off x="0" y="0"/>
          <a:ext cx="0" cy="0"/>
          <a:chOff x="0" y="0"/>
          <a:chExt cx="0" cy="0"/>
        </a:xfrm>
      </p:grpSpPr>
      <p:sp>
        <p:nvSpPr>
          <p:cNvPr id="228" name="Google Shape;228;g2cb4ade95d1_0_384"/>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SzPts val="2400"/>
              <a:buNone/>
              <a:defRPr/>
            </a:lvl1pPr>
          </a:lstStyle>
          <a:p/>
        </p:txBody>
      </p:sp>
      <p:sp>
        <p:nvSpPr>
          <p:cNvPr id="229" name="Google Shape;229;g2cb4ade95d1_0_38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30" name="Shape 230"/>
        <p:cNvGrpSpPr/>
        <p:nvPr/>
      </p:nvGrpSpPr>
      <p:grpSpPr>
        <a:xfrm>
          <a:off x="0" y="0"/>
          <a:ext cx="0" cy="0"/>
          <a:chOff x="0" y="0"/>
          <a:chExt cx="0" cy="0"/>
        </a:xfrm>
      </p:grpSpPr>
      <p:sp>
        <p:nvSpPr>
          <p:cNvPr id="231" name="Google Shape;231;g2cb4ade95d1_0_387"/>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16000"/>
              <a:buNone/>
              <a:defRPr sz="16000"/>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232" name="Google Shape;232;g2cb4ade95d1_0_387"/>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rtl="0" algn="ctr">
              <a:spcBef>
                <a:spcPts val="0"/>
              </a:spcBef>
              <a:spcAft>
                <a:spcPts val="0"/>
              </a:spcAft>
              <a:buSzPts val="2400"/>
              <a:buChar char="●"/>
              <a:defRPr/>
            </a:lvl1pPr>
            <a:lvl2pPr indent="-349250" lvl="1" marL="914400" rtl="0" algn="ctr">
              <a:spcBef>
                <a:spcPts val="0"/>
              </a:spcBef>
              <a:spcAft>
                <a:spcPts val="0"/>
              </a:spcAft>
              <a:buSzPts val="1900"/>
              <a:buChar char="○"/>
              <a:defRPr/>
            </a:lvl2pPr>
            <a:lvl3pPr indent="-349250" lvl="2" marL="1371600" rtl="0" algn="ctr">
              <a:spcBef>
                <a:spcPts val="0"/>
              </a:spcBef>
              <a:spcAft>
                <a:spcPts val="0"/>
              </a:spcAft>
              <a:buSzPts val="1900"/>
              <a:buChar char="■"/>
              <a:defRPr/>
            </a:lvl3pPr>
            <a:lvl4pPr indent="-349250" lvl="3" marL="1828800" rtl="0" algn="ctr">
              <a:spcBef>
                <a:spcPts val="0"/>
              </a:spcBef>
              <a:spcAft>
                <a:spcPts val="0"/>
              </a:spcAft>
              <a:buSzPts val="1900"/>
              <a:buChar char="●"/>
              <a:defRPr/>
            </a:lvl4pPr>
            <a:lvl5pPr indent="-349250" lvl="4" marL="2286000" rtl="0" algn="ctr">
              <a:spcBef>
                <a:spcPts val="0"/>
              </a:spcBef>
              <a:spcAft>
                <a:spcPts val="0"/>
              </a:spcAft>
              <a:buSzPts val="1900"/>
              <a:buChar char="○"/>
              <a:defRPr/>
            </a:lvl5pPr>
            <a:lvl6pPr indent="-349250" lvl="5" marL="2743200" rtl="0" algn="ctr">
              <a:spcBef>
                <a:spcPts val="0"/>
              </a:spcBef>
              <a:spcAft>
                <a:spcPts val="0"/>
              </a:spcAft>
              <a:buSzPts val="1900"/>
              <a:buChar char="■"/>
              <a:defRPr/>
            </a:lvl6pPr>
            <a:lvl7pPr indent="-349250" lvl="6" marL="3200400" rtl="0" algn="ctr">
              <a:spcBef>
                <a:spcPts val="0"/>
              </a:spcBef>
              <a:spcAft>
                <a:spcPts val="0"/>
              </a:spcAft>
              <a:buSzPts val="1900"/>
              <a:buChar char="●"/>
              <a:defRPr/>
            </a:lvl7pPr>
            <a:lvl8pPr indent="-349250" lvl="7" marL="3657600" rtl="0" algn="ctr">
              <a:spcBef>
                <a:spcPts val="0"/>
              </a:spcBef>
              <a:spcAft>
                <a:spcPts val="0"/>
              </a:spcAft>
              <a:buSzPts val="1900"/>
              <a:buChar char="○"/>
              <a:defRPr/>
            </a:lvl8pPr>
            <a:lvl9pPr indent="-349250" lvl="8" marL="4114800" rtl="0" algn="ctr">
              <a:spcBef>
                <a:spcPts val="0"/>
              </a:spcBef>
              <a:spcAft>
                <a:spcPts val="0"/>
              </a:spcAft>
              <a:buSzPts val="1900"/>
              <a:buChar char="■"/>
              <a:defRPr/>
            </a:lvl9pPr>
          </a:lstStyle>
          <a:p/>
        </p:txBody>
      </p:sp>
      <p:sp>
        <p:nvSpPr>
          <p:cNvPr id="233" name="Google Shape;233;g2cb4ade95d1_0_38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4" name="Shape 234"/>
        <p:cNvGrpSpPr/>
        <p:nvPr/>
      </p:nvGrpSpPr>
      <p:grpSpPr>
        <a:xfrm>
          <a:off x="0" y="0"/>
          <a:ext cx="0" cy="0"/>
          <a:chOff x="0" y="0"/>
          <a:chExt cx="0" cy="0"/>
        </a:xfrm>
      </p:grpSpPr>
      <p:sp>
        <p:nvSpPr>
          <p:cNvPr id="235" name="Google Shape;235;g2cb4ade95d1_0_39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el en object">
  <p:cSld name="1_Titel en object">
    <p:spTree>
      <p:nvGrpSpPr>
        <p:cNvPr id="34" name="Shape 34"/>
        <p:cNvGrpSpPr/>
        <p:nvPr/>
      </p:nvGrpSpPr>
      <p:grpSpPr>
        <a:xfrm>
          <a:off x="0" y="0"/>
          <a:ext cx="0" cy="0"/>
          <a:chOff x="0" y="0"/>
          <a:chExt cx="0" cy="0"/>
        </a:xfrm>
      </p:grpSpPr>
      <p:sp>
        <p:nvSpPr>
          <p:cNvPr id="35" name="Google Shape;35;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28"/>
          <p:cNvSpPr txBox="1"/>
          <p:nvPr>
            <p:ph idx="12" type="sldNum"/>
          </p:nvPr>
        </p:nvSpPr>
        <p:spPr>
          <a:xfrm>
            <a:off x="11186850" y="6221795"/>
            <a:ext cx="611449" cy="30777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
        <p:nvSpPr>
          <p:cNvPr id="37" name="Google Shape;37;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28"/>
          <p:cNvSpPr txBox="1"/>
          <p:nvPr>
            <p:ph idx="1" type="body"/>
          </p:nvPr>
        </p:nvSpPr>
        <p:spPr>
          <a:xfrm>
            <a:off x="803275" y="1412875"/>
            <a:ext cx="8064500" cy="1553439"/>
          </a:xfrm>
          <a:prstGeom prst="rect">
            <a:avLst/>
          </a:prstGeom>
          <a:noFill/>
          <a:ln>
            <a:noFill/>
          </a:ln>
        </p:spPr>
        <p:txBody>
          <a:bodyPr anchorCtr="0" anchor="t" bIns="45700" lIns="91425" spcFirstLastPara="1" rIns="91425" wrap="square" tIns="45700">
            <a:spAutoFit/>
          </a:bodyPr>
          <a:lstStyle>
            <a:lvl1pPr indent="-406400" lvl="0" marL="457200" algn="l">
              <a:lnSpc>
                <a:spcPct val="90000"/>
              </a:lnSpc>
              <a:spcBef>
                <a:spcPts val="1000"/>
              </a:spcBef>
              <a:spcAft>
                <a:spcPts val="0"/>
              </a:spcAft>
              <a:buClr>
                <a:schemeClr val="dk1"/>
              </a:buClr>
              <a:buSzPts val="2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type="title">
  <p:cSld name="TITLE">
    <p:spTree>
      <p:nvGrpSpPr>
        <p:cNvPr id="39" name="Shape 39"/>
        <p:cNvGrpSpPr/>
        <p:nvPr/>
      </p:nvGrpSpPr>
      <p:grpSpPr>
        <a:xfrm>
          <a:off x="0" y="0"/>
          <a:ext cx="0" cy="0"/>
          <a:chOff x="0" y="0"/>
          <a:chExt cx="0" cy="0"/>
        </a:xfrm>
      </p:grpSpPr>
      <p:sp>
        <p:nvSpPr>
          <p:cNvPr id="40" name="Google Shape;40;p3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3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2" name="Google Shape;42;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type="obj">
  <p:cSld name="OBJECT">
    <p:spTree>
      <p:nvGrpSpPr>
        <p:cNvPr id="45" name="Shape 45"/>
        <p:cNvGrpSpPr/>
        <p:nvPr/>
      </p:nvGrpSpPr>
      <p:grpSpPr>
        <a:xfrm>
          <a:off x="0" y="0"/>
          <a:ext cx="0" cy="0"/>
          <a:chOff x="0" y="0"/>
          <a:chExt cx="0" cy="0"/>
        </a:xfrm>
      </p:grpSpPr>
      <p:sp>
        <p:nvSpPr>
          <p:cNvPr id="46" name="Google Shape;46;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3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ekop" type="secHead">
  <p:cSld name="SECTION_HEADER">
    <p:spTree>
      <p:nvGrpSpPr>
        <p:cNvPr id="51" name="Shape 51"/>
        <p:cNvGrpSpPr/>
        <p:nvPr/>
      </p:nvGrpSpPr>
      <p:grpSpPr>
        <a:xfrm>
          <a:off x="0" y="0"/>
          <a:ext cx="0" cy="0"/>
          <a:chOff x="0" y="0"/>
          <a:chExt cx="0" cy="0"/>
        </a:xfrm>
      </p:grpSpPr>
      <p:sp>
        <p:nvSpPr>
          <p:cNvPr id="52" name="Google Shape;52;p3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3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4" name="Google Shape;54;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van twee" type="twoObj">
  <p:cSld name="TWO_OBJECTS">
    <p:spTree>
      <p:nvGrpSpPr>
        <p:cNvPr id="57" name="Shape 57"/>
        <p:cNvGrpSpPr/>
        <p:nvPr/>
      </p:nvGrpSpPr>
      <p:grpSpPr>
        <a:xfrm>
          <a:off x="0" y="0"/>
          <a:ext cx="0" cy="0"/>
          <a:chOff x="0" y="0"/>
          <a:chExt cx="0" cy="0"/>
        </a:xfrm>
      </p:grpSpPr>
      <p:sp>
        <p:nvSpPr>
          <p:cNvPr id="58" name="Google Shape;58;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3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3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elijking" type="twoTxTwoObj">
  <p:cSld name="TWO_OBJECTS_WITH_TEXT">
    <p:spTree>
      <p:nvGrpSpPr>
        <p:cNvPr id="64" name="Shape 64"/>
        <p:cNvGrpSpPr/>
        <p:nvPr/>
      </p:nvGrpSpPr>
      <p:grpSpPr>
        <a:xfrm>
          <a:off x="0" y="0"/>
          <a:ext cx="0" cy="0"/>
          <a:chOff x="0" y="0"/>
          <a:chExt cx="0" cy="0"/>
        </a:xfrm>
      </p:grpSpPr>
      <p:sp>
        <p:nvSpPr>
          <p:cNvPr id="65" name="Google Shape;65;p3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3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7" name="Google Shape;67;p3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3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9" name="Google Shape;69;p3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3" Type="http://schemas.openxmlformats.org/officeDocument/2006/relationships/theme" Target="../theme/theme4.xml"/><Relationship Id="rId12" Type="http://schemas.openxmlformats.org/officeDocument/2006/relationships/slideLayout" Target="../slideLayouts/slideLayout27.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0" Type="http://schemas.openxmlformats.org/officeDocument/2006/relationships/slideLayout" Target="../slideLayouts/slideLayout37.xml"/><Relationship Id="rId12" Type="http://schemas.openxmlformats.org/officeDocument/2006/relationships/theme" Target="../theme/theme2.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9" Type="http://schemas.openxmlformats.org/officeDocument/2006/relationships/slideLayout" Target="../slideLayouts/slideLayout36.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NL"/>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8" name="Shape 108"/>
        <p:cNvGrpSpPr/>
        <p:nvPr/>
      </p:nvGrpSpPr>
      <p:grpSpPr>
        <a:xfrm>
          <a:off x="0" y="0"/>
          <a:ext cx="0" cy="0"/>
          <a:chOff x="0" y="0"/>
          <a:chExt cx="0" cy="0"/>
        </a:xfrm>
      </p:grpSpPr>
      <p:sp>
        <p:nvSpPr>
          <p:cNvPr id="109" name="Google Shape;109;p29"/>
          <p:cNvSpPr txBox="1"/>
          <p:nvPr>
            <p:ph idx="1" type="body"/>
          </p:nvPr>
        </p:nvSpPr>
        <p:spPr>
          <a:xfrm>
            <a:off x="803274" y="1416236"/>
            <a:ext cx="8064501" cy="2750433"/>
          </a:xfrm>
          <a:prstGeom prst="rect">
            <a:avLst/>
          </a:prstGeom>
          <a:noFill/>
          <a:ln>
            <a:noFill/>
          </a:ln>
        </p:spPr>
        <p:txBody>
          <a:bodyPr anchorCtr="0" anchor="t" bIns="0" lIns="0" spcFirstLastPara="1" rIns="0" wrap="square" tIns="0">
            <a:spAutoFit/>
          </a:bodyPr>
          <a:lstStyle>
            <a:lvl1pPr indent="-228600" lvl="0" marL="457200" marR="0" rtl="0" algn="l">
              <a:lnSpc>
                <a:spcPct val="105000"/>
              </a:lnSpc>
              <a:spcBef>
                <a:spcPts val="3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lnSpc>
                <a:spcPct val="105000"/>
              </a:lnSpc>
              <a:spcBef>
                <a:spcPts val="300"/>
              </a:spcBef>
              <a:spcAft>
                <a:spcPts val="0"/>
              </a:spcAft>
              <a:buClr>
                <a:schemeClr val="dk1"/>
              </a:buClr>
              <a:buSzPts val="1280"/>
              <a:buFont typeface="Noto Sans Symbols"/>
              <a:buNone/>
              <a:defRPr b="0" i="0" sz="1600" u="none" cap="none" strike="noStrike">
                <a:solidFill>
                  <a:schemeClr val="dk1"/>
                </a:solidFill>
                <a:latin typeface="Arial"/>
                <a:ea typeface="Arial"/>
                <a:cs typeface="Arial"/>
                <a:sym typeface="Arial"/>
              </a:defRPr>
            </a:lvl2pPr>
            <a:lvl3pPr indent="-309880" lvl="2" marL="1371600" marR="0" rtl="0" algn="l">
              <a:lnSpc>
                <a:spcPct val="105000"/>
              </a:lnSpc>
              <a:spcBef>
                <a:spcPts val="300"/>
              </a:spcBef>
              <a:spcAft>
                <a:spcPts val="0"/>
              </a:spcAft>
              <a:buClr>
                <a:schemeClr val="dk1"/>
              </a:buClr>
              <a:buSzPts val="1280"/>
              <a:buFont typeface="Noto Sans Symbols"/>
              <a:buChar char="▪"/>
              <a:defRPr b="0" i="0" sz="1600" u="none" cap="none" strike="noStrike">
                <a:solidFill>
                  <a:schemeClr val="dk1"/>
                </a:solidFill>
                <a:latin typeface="Arial"/>
                <a:ea typeface="Arial"/>
                <a:cs typeface="Arial"/>
                <a:sym typeface="Arial"/>
              </a:defRPr>
            </a:lvl3pPr>
            <a:lvl4pPr indent="-309880" lvl="3" marL="1828800" marR="0" rtl="0" algn="l">
              <a:lnSpc>
                <a:spcPct val="105000"/>
              </a:lnSpc>
              <a:spcBef>
                <a:spcPts val="300"/>
              </a:spcBef>
              <a:spcAft>
                <a:spcPts val="0"/>
              </a:spcAft>
              <a:buClr>
                <a:schemeClr val="dk1"/>
              </a:buClr>
              <a:buSzPts val="1280"/>
              <a:buFont typeface="Noto Sans Symbols"/>
              <a:buChar char="▪"/>
              <a:defRPr b="0" i="0" sz="1600" u="none" cap="none" strike="noStrike">
                <a:solidFill>
                  <a:schemeClr val="dk1"/>
                </a:solidFill>
                <a:latin typeface="Arial"/>
                <a:ea typeface="Arial"/>
                <a:cs typeface="Arial"/>
                <a:sym typeface="Arial"/>
              </a:defRPr>
            </a:lvl4pPr>
            <a:lvl5pPr indent="-228600" lvl="4" marL="2286000" marR="0" rtl="0" algn="l">
              <a:lnSpc>
                <a:spcPct val="105000"/>
              </a:lnSpc>
              <a:spcBef>
                <a:spcPts val="300"/>
              </a:spcBef>
              <a:spcAft>
                <a:spcPts val="0"/>
              </a:spcAft>
              <a:buClr>
                <a:schemeClr val="lt2"/>
              </a:buClr>
              <a:buSzPts val="2000"/>
              <a:buFont typeface="Arial"/>
              <a:buNone/>
              <a:defRPr b="1" i="0" sz="2000" u="none" cap="none" strike="noStrike">
                <a:solidFill>
                  <a:schemeClr val="lt2"/>
                </a:solidFill>
                <a:latin typeface="Arial"/>
                <a:ea typeface="Arial"/>
                <a:cs typeface="Arial"/>
                <a:sym typeface="Arial"/>
              </a:defRPr>
            </a:lvl5pPr>
            <a:lvl6pPr indent="-330200" lvl="5" marL="2743200" marR="0" rtl="0" algn="l">
              <a:lnSpc>
                <a:spcPct val="105000"/>
              </a:lnSpc>
              <a:spcBef>
                <a:spcPts val="300"/>
              </a:spcBef>
              <a:spcAft>
                <a:spcPts val="0"/>
              </a:spcAft>
              <a:buClr>
                <a:schemeClr val="dk1"/>
              </a:buClr>
              <a:buSzPts val="1600"/>
              <a:buFont typeface="Arial"/>
              <a:buAutoNum type="arabicPeriod"/>
              <a:defRPr b="0" i="0" sz="1600" u="none" cap="none" strike="noStrike">
                <a:solidFill>
                  <a:schemeClr val="dk1"/>
                </a:solidFill>
                <a:latin typeface="Arial"/>
                <a:ea typeface="Arial"/>
                <a:cs typeface="Arial"/>
                <a:sym typeface="Arial"/>
              </a:defRPr>
            </a:lvl6pPr>
            <a:lvl7pPr indent="-330200" lvl="6" marL="3200400" marR="0" rtl="0" algn="l">
              <a:lnSpc>
                <a:spcPct val="105000"/>
              </a:lnSpc>
              <a:spcBef>
                <a:spcPts val="300"/>
              </a:spcBef>
              <a:spcAft>
                <a:spcPts val="0"/>
              </a:spcAft>
              <a:buClr>
                <a:schemeClr val="dk1"/>
              </a:buClr>
              <a:buSzPts val="1600"/>
              <a:buFont typeface="Arial"/>
              <a:buAutoNum type="alphaLcPeriod"/>
              <a:defRPr b="0" i="0" sz="1600" u="none" cap="none" strike="noStrike">
                <a:solidFill>
                  <a:schemeClr val="dk1"/>
                </a:solidFill>
                <a:latin typeface="Arial"/>
                <a:ea typeface="Arial"/>
                <a:cs typeface="Arial"/>
                <a:sym typeface="Arial"/>
              </a:defRPr>
            </a:lvl7pPr>
            <a:lvl8pPr indent="-228600" lvl="7" marL="3657600" marR="0" rtl="0" algn="l">
              <a:lnSpc>
                <a:spcPct val="105000"/>
              </a:lnSpc>
              <a:spcBef>
                <a:spcPts val="300"/>
              </a:spcBef>
              <a:spcAft>
                <a:spcPts val="0"/>
              </a:spcAft>
              <a:buClr>
                <a:schemeClr val="dk1"/>
              </a:buClr>
              <a:buSzPts val="2000"/>
              <a:buFont typeface="Arial"/>
              <a:buNone/>
              <a:defRPr b="0" i="1" sz="2000" u="none" cap="none" strike="noStrike">
                <a:solidFill>
                  <a:schemeClr val="dk1"/>
                </a:solidFill>
                <a:latin typeface="Arial"/>
                <a:ea typeface="Arial"/>
                <a:cs typeface="Arial"/>
                <a:sym typeface="Arial"/>
              </a:defRPr>
            </a:lvl8pPr>
            <a:lvl9pPr indent="-228600" lvl="8" marL="4114800" marR="0" rtl="0" algn="l">
              <a:lnSpc>
                <a:spcPct val="105000"/>
              </a:lnSpc>
              <a:spcBef>
                <a:spcPts val="3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110" name="Google Shape;110;p29"/>
          <p:cNvSpPr txBox="1"/>
          <p:nvPr>
            <p:ph type="title"/>
          </p:nvPr>
        </p:nvSpPr>
        <p:spPr>
          <a:xfrm>
            <a:off x="407987" y="333375"/>
            <a:ext cx="11376025" cy="424732"/>
          </a:xfrm>
          <a:prstGeom prst="rect">
            <a:avLst/>
          </a:prstGeom>
          <a:noFill/>
          <a:ln>
            <a:noFill/>
          </a:ln>
        </p:spPr>
        <p:txBody>
          <a:bodyPr anchorCtr="0" anchor="t" bIns="0" lIns="0" spcFirstLastPara="1" rIns="0" wrap="square" tIns="0">
            <a:spAutoFit/>
          </a:bodyPr>
          <a:lstStyle>
            <a:lvl1pPr lvl="0" marR="0" rtl="0" algn="l">
              <a:lnSpc>
                <a:spcPct val="92000"/>
              </a:lnSpc>
              <a:spcBef>
                <a:spcPts val="0"/>
              </a:spcBef>
              <a:spcAft>
                <a:spcPts val="0"/>
              </a:spcAft>
              <a:buClr>
                <a:schemeClr val="lt2"/>
              </a:buClr>
              <a:buSzPts val="3000"/>
              <a:buFont typeface="Arial"/>
              <a:buNone/>
              <a:defRPr b="0" i="0" sz="3000" u="none" cap="none" strike="noStrike">
                <a:solidFill>
                  <a:schemeClr val="l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1" name="Google Shape;111;p29"/>
          <p:cNvSpPr txBox="1"/>
          <p:nvPr>
            <p:ph idx="11" type="ftr"/>
          </p:nvPr>
        </p:nvSpPr>
        <p:spPr>
          <a:xfrm>
            <a:off x="407986" y="6347705"/>
            <a:ext cx="7416205" cy="153888"/>
          </a:xfrm>
          <a:prstGeom prst="rect">
            <a:avLst/>
          </a:prstGeom>
          <a:noFill/>
          <a:ln>
            <a:noFill/>
          </a:ln>
        </p:spPr>
        <p:txBody>
          <a:bodyPr anchorCtr="0" anchor="ctr" bIns="0" lIns="0" spcFirstLastPara="1" rIns="0" wrap="square" tIns="0">
            <a:spAutoFit/>
          </a:bodyPr>
          <a:lstStyle>
            <a:lvl1pPr lvl="0" marR="0" rtl="0" algn="l">
              <a:spcBef>
                <a:spcPts val="0"/>
              </a:spcBef>
              <a:spcAft>
                <a:spcPts val="0"/>
              </a:spcAft>
              <a:buSzPts val="1400"/>
              <a:buNone/>
              <a:defRPr b="0" sz="1000">
                <a:solidFill>
                  <a:schemeClr val="dk2"/>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2" name="Google Shape;112;p29"/>
          <p:cNvSpPr txBox="1"/>
          <p:nvPr>
            <p:ph idx="12" type="sldNum"/>
          </p:nvPr>
        </p:nvSpPr>
        <p:spPr>
          <a:xfrm>
            <a:off x="11186850" y="6224176"/>
            <a:ext cx="611449" cy="307777"/>
          </a:xfrm>
          <a:prstGeom prst="rect">
            <a:avLst/>
          </a:prstGeom>
          <a:noFill/>
          <a:ln>
            <a:noFill/>
          </a:ln>
        </p:spPr>
        <p:txBody>
          <a:bodyPr anchorCtr="0" anchor="ctr" bIns="0" lIns="0" spcFirstLastPara="1" rIns="0" wrap="square" tIns="0">
            <a:spAutoFit/>
          </a:bodyPr>
          <a:lstStyle>
            <a:lvl1pPr indent="0" lvl="0" marL="0" marR="0" rtl="0" algn="r">
              <a:spcBef>
                <a:spcPts val="0"/>
              </a:spcBef>
              <a:buNone/>
              <a:defRPr b="1" sz="2000">
                <a:solidFill>
                  <a:schemeClr val="lt2"/>
                </a:solidFill>
                <a:latin typeface="Arial"/>
                <a:ea typeface="Arial"/>
                <a:cs typeface="Arial"/>
                <a:sym typeface="Arial"/>
              </a:defRPr>
            </a:lvl1pPr>
            <a:lvl2pPr indent="0" lvl="1" marL="0" marR="0" rtl="0" algn="r">
              <a:spcBef>
                <a:spcPts val="0"/>
              </a:spcBef>
              <a:buNone/>
              <a:defRPr b="1" sz="2000">
                <a:solidFill>
                  <a:schemeClr val="lt2"/>
                </a:solidFill>
                <a:latin typeface="Arial"/>
                <a:ea typeface="Arial"/>
                <a:cs typeface="Arial"/>
                <a:sym typeface="Arial"/>
              </a:defRPr>
            </a:lvl2pPr>
            <a:lvl3pPr indent="0" lvl="2" marL="0" marR="0" rtl="0" algn="r">
              <a:spcBef>
                <a:spcPts val="0"/>
              </a:spcBef>
              <a:buNone/>
              <a:defRPr b="1" sz="2000">
                <a:solidFill>
                  <a:schemeClr val="lt2"/>
                </a:solidFill>
                <a:latin typeface="Arial"/>
                <a:ea typeface="Arial"/>
                <a:cs typeface="Arial"/>
                <a:sym typeface="Arial"/>
              </a:defRPr>
            </a:lvl3pPr>
            <a:lvl4pPr indent="0" lvl="3" marL="0" marR="0" rtl="0" algn="r">
              <a:spcBef>
                <a:spcPts val="0"/>
              </a:spcBef>
              <a:buNone/>
              <a:defRPr b="1" sz="2000">
                <a:solidFill>
                  <a:schemeClr val="lt2"/>
                </a:solidFill>
                <a:latin typeface="Arial"/>
                <a:ea typeface="Arial"/>
                <a:cs typeface="Arial"/>
                <a:sym typeface="Arial"/>
              </a:defRPr>
            </a:lvl4pPr>
            <a:lvl5pPr indent="0" lvl="4" marL="0" marR="0" rtl="0" algn="r">
              <a:spcBef>
                <a:spcPts val="0"/>
              </a:spcBef>
              <a:buNone/>
              <a:defRPr b="1" sz="2000">
                <a:solidFill>
                  <a:schemeClr val="lt2"/>
                </a:solidFill>
                <a:latin typeface="Arial"/>
                <a:ea typeface="Arial"/>
                <a:cs typeface="Arial"/>
                <a:sym typeface="Arial"/>
              </a:defRPr>
            </a:lvl5pPr>
            <a:lvl6pPr indent="0" lvl="5" marL="0" marR="0" rtl="0" algn="r">
              <a:spcBef>
                <a:spcPts val="0"/>
              </a:spcBef>
              <a:buNone/>
              <a:defRPr b="1" sz="2000">
                <a:solidFill>
                  <a:schemeClr val="lt2"/>
                </a:solidFill>
                <a:latin typeface="Arial"/>
                <a:ea typeface="Arial"/>
                <a:cs typeface="Arial"/>
                <a:sym typeface="Arial"/>
              </a:defRPr>
            </a:lvl6pPr>
            <a:lvl7pPr indent="0" lvl="6" marL="0" marR="0" rtl="0" algn="r">
              <a:spcBef>
                <a:spcPts val="0"/>
              </a:spcBef>
              <a:buNone/>
              <a:defRPr b="1" sz="2000">
                <a:solidFill>
                  <a:schemeClr val="lt2"/>
                </a:solidFill>
                <a:latin typeface="Arial"/>
                <a:ea typeface="Arial"/>
                <a:cs typeface="Arial"/>
                <a:sym typeface="Arial"/>
              </a:defRPr>
            </a:lvl7pPr>
            <a:lvl8pPr indent="0" lvl="7" marL="0" marR="0" rtl="0" algn="r">
              <a:spcBef>
                <a:spcPts val="0"/>
              </a:spcBef>
              <a:buNone/>
              <a:defRPr b="1" sz="2000">
                <a:solidFill>
                  <a:schemeClr val="lt2"/>
                </a:solidFill>
                <a:latin typeface="Arial"/>
                <a:ea typeface="Arial"/>
                <a:cs typeface="Arial"/>
                <a:sym typeface="Arial"/>
              </a:defRPr>
            </a:lvl8pPr>
            <a:lvl9pPr indent="0" lvl="8" marL="0" marR="0" rtl="0" algn="r">
              <a:spcBef>
                <a:spcPts val="0"/>
              </a:spcBef>
              <a:buNone/>
              <a:defRPr b="1" sz="2000">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NL"/>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40">
          <p15:clr>
            <a:srgbClr val="F26B43"/>
          </p15:clr>
        </p15:guide>
        <p15:guide id="2" orient="horz" pos="2296">
          <p15:clr>
            <a:srgbClr val="F26B43"/>
          </p15:clr>
        </p15:guide>
        <p15:guide id="3" pos="257">
          <p15:clr>
            <a:srgbClr val="F26B43"/>
          </p15:clr>
        </p15:guide>
        <p15:guide id="4" pos="7423">
          <p15:clr>
            <a:srgbClr val="F26B43"/>
          </p15:clr>
        </p15:guide>
        <p15:guide id="5" orient="horz" pos="210">
          <p15:clr>
            <a:srgbClr val="F26B43"/>
          </p15:clr>
        </p15:guide>
        <p15:guide id="6" orient="horz" pos="890">
          <p15:clr>
            <a:srgbClr val="F26B43"/>
          </p15:clr>
        </p15:guide>
        <p15:guide id="7" pos="506">
          <p15:clr>
            <a:srgbClr val="F26B43"/>
          </p15:clr>
        </p15:guide>
        <p15:guide id="8" pos="7174">
          <p15:clr>
            <a:srgbClr val="F26B43"/>
          </p15:clr>
        </p15:guide>
        <p15:guide id="9" orient="horz" pos="3702">
          <p15:clr>
            <a:srgbClr val="F26B43"/>
          </p15:clr>
        </p15:guide>
        <p15:guide id="10" pos="5586">
          <p15:clr>
            <a:srgbClr val="F26B43"/>
          </p15:clr>
        </p15:guide>
        <p15:guide id="11" pos="3999">
          <p15:clr>
            <a:srgbClr val="F26B43"/>
          </p15:clr>
        </p15:guide>
        <p15:guide id="12" pos="36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DF2525"/>
        </a:solidFill>
      </p:bgPr>
    </p:bg>
    <p:spTree>
      <p:nvGrpSpPr>
        <p:cNvPr id="191" name="Shape 191"/>
        <p:cNvGrpSpPr/>
        <p:nvPr/>
      </p:nvGrpSpPr>
      <p:grpSpPr>
        <a:xfrm>
          <a:off x="0" y="0"/>
          <a:ext cx="0" cy="0"/>
          <a:chOff x="0" y="0"/>
          <a:chExt cx="0" cy="0"/>
        </a:xfrm>
      </p:grpSpPr>
      <p:sp>
        <p:nvSpPr>
          <p:cNvPr id="192" name="Google Shape;192;g2cb4ade95d1_0_348"/>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193" name="Google Shape;193;g2cb4ade95d1_0_348"/>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nSpc>
                <a:spcPct val="115000"/>
              </a:lnSpc>
              <a:spcBef>
                <a:spcPts val="0"/>
              </a:spcBef>
              <a:spcAft>
                <a:spcPts val="0"/>
              </a:spcAft>
              <a:buClr>
                <a:schemeClr val="dk2"/>
              </a:buClr>
              <a:buSzPts val="2400"/>
              <a:buChar char="●"/>
              <a:defRPr sz="2400">
                <a:solidFill>
                  <a:schemeClr val="dk2"/>
                </a:solidFill>
              </a:defRPr>
            </a:lvl1pPr>
            <a:lvl2pPr indent="-349250" lvl="1" marL="914400" rtl="0">
              <a:lnSpc>
                <a:spcPct val="115000"/>
              </a:lnSpc>
              <a:spcBef>
                <a:spcPts val="0"/>
              </a:spcBef>
              <a:spcAft>
                <a:spcPts val="0"/>
              </a:spcAft>
              <a:buClr>
                <a:schemeClr val="dk2"/>
              </a:buClr>
              <a:buSzPts val="1900"/>
              <a:buChar char="○"/>
              <a:defRPr sz="1900">
                <a:solidFill>
                  <a:schemeClr val="dk2"/>
                </a:solidFill>
              </a:defRPr>
            </a:lvl2pPr>
            <a:lvl3pPr indent="-349250" lvl="2" marL="1371600" rtl="0">
              <a:lnSpc>
                <a:spcPct val="115000"/>
              </a:lnSpc>
              <a:spcBef>
                <a:spcPts val="0"/>
              </a:spcBef>
              <a:spcAft>
                <a:spcPts val="0"/>
              </a:spcAft>
              <a:buClr>
                <a:schemeClr val="dk2"/>
              </a:buClr>
              <a:buSzPts val="1900"/>
              <a:buChar char="■"/>
              <a:defRPr sz="1900">
                <a:solidFill>
                  <a:schemeClr val="dk2"/>
                </a:solidFill>
              </a:defRPr>
            </a:lvl3pPr>
            <a:lvl4pPr indent="-349250" lvl="3" marL="1828800" rtl="0">
              <a:lnSpc>
                <a:spcPct val="115000"/>
              </a:lnSpc>
              <a:spcBef>
                <a:spcPts val="0"/>
              </a:spcBef>
              <a:spcAft>
                <a:spcPts val="0"/>
              </a:spcAft>
              <a:buClr>
                <a:schemeClr val="dk2"/>
              </a:buClr>
              <a:buSzPts val="1900"/>
              <a:buChar char="●"/>
              <a:defRPr sz="1900">
                <a:solidFill>
                  <a:schemeClr val="dk2"/>
                </a:solidFill>
              </a:defRPr>
            </a:lvl4pPr>
            <a:lvl5pPr indent="-349250" lvl="4" marL="2286000" rtl="0">
              <a:lnSpc>
                <a:spcPct val="115000"/>
              </a:lnSpc>
              <a:spcBef>
                <a:spcPts val="0"/>
              </a:spcBef>
              <a:spcAft>
                <a:spcPts val="0"/>
              </a:spcAft>
              <a:buClr>
                <a:schemeClr val="dk2"/>
              </a:buClr>
              <a:buSzPts val="1900"/>
              <a:buChar char="○"/>
              <a:defRPr sz="1900">
                <a:solidFill>
                  <a:schemeClr val="dk2"/>
                </a:solidFill>
              </a:defRPr>
            </a:lvl5pPr>
            <a:lvl6pPr indent="-349250" lvl="5" marL="2743200" rtl="0">
              <a:lnSpc>
                <a:spcPct val="115000"/>
              </a:lnSpc>
              <a:spcBef>
                <a:spcPts val="0"/>
              </a:spcBef>
              <a:spcAft>
                <a:spcPts val="0"/>
              </a:spcAft>
              <a:buClr>
                <a:schemeClr val="dk2"/>
              </a:buClr>
              <a:buSzPts val="1900"/>
              <a:buChar char="■"/>
              <a:defRPr sz="1900">
                <a:solidFill>
                  <a:schemeClr val="dk2"/>
                </a:solidFill>
              </a:defRPr>
            </a:lvl6pPr>
            <a:lvl7pPr indent="-349250" lvl="6" marL="3200400" rtl="0">
              <a:lnSpc>
                <a:spcPct val="115000"/>
              </a:lnSpc>
              <a:spcBef>
                <a:spcPts val="0"/>
              </a:spcBef>
              <a:spcAft>
                <a:spcPts val="0"/>
              </a:spcAft>
              <a:buClr>
                <a:schemeClr val="dk2"/>
              </a:buClr>
              <a:buSzPts val="1900"/>
              <a:buChar char="●"/>
              <a:defRPr sz="1900">
                <a:solidFill>
                  <a:schemeClr val="dk2"/>
                </a:solidFill>
              </a:defRPr>
            </a:lvl7pPr>
            <a:lvl8pPr indent="-349250" lvl="7" marL="3657600" rtl="0">
              <a:lnSpc>
                <a:spcPct val="115000"/>
              </a:lnSpc>
              <a:spcBef>
                <a:spcPts val="0"/>
              </a:spcBef>
              <a:spcAft>
                <a:spcPts val="0"/>
              </a:spcAft>
              <a:buClr>
                <a:schemeClr val="dk2"/>
              </a:buClr>
              <a:buSzPts val="1900"/>
              <a:buChar char="○"/>
              <a:defRPr sz="1900">
                <a:solidFill>
                  <a:schemeClr val="dk2"/>
                </a:solidFill>
              </a:defRPr>
            </a:lvl8pPr>
            <a:lvl9pPr indent="-349250" lvl="8" marL="4114800" rtl="0">
              <a:lnSpc>
                <a:spcPct val="115000"/>
              </a:lnSpc>
              <a:spcBef>
                <a:spcPts val="0"/>
              </a:spcBef>
              <a:spcAft>
                <a:spcPts val="0"/>
              </a:spcAft>
              <a:buClr>
                <a:schemeClr val="dk2"/>
              </a:buClr>
              <a:buSzPts val="1900"/>
              <a:buChar char="■"/>
              <a:defRPr sz="1900">
                <a:solidFill>
                  <a:schemeClr val="dk2"/>
                </a:solidFill>
              </a:defRPr>
            </a:lvl9pPr>
          </a:lstStyle>
          <a:p/>
        </p:txBody>
      </p:sp>
      <p:sp>
        <p:nvSpPr>
          <p:cNvPr id="194" name="Google Shape;194;g2cb4ade95d1_0_34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nl-NL"/>
              <a:t>‹#›</a:t>
            </a:fld>
            <a:endParaRPr/>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9.png"/><Relationship Id="rId12" Type="http://schemas.openxmlformats.org/officeDocument/2006/relationships/image" Target="../media/image4.png"/><Relationship Id="rId1" Type="http://schemas.openxmlformats.org/officeDocument/2006/relationships/slideLayout" Target="../slideLayouts/slideLayout28.xml"/><Relationship Id="rId2" Type="http://schemas.openxmlformats.org/officeDocument/2006/relationships/notesSlide" Target="../notesSlides/notesSlide1.xml"/><Relationship Id="rId3" Type="http://schemas.openxmlformats.org/officeDocument/2006/relationships/image" Target="../media/image47.jpg"/><Relationship Id="rId4" Type="http://schemas.openxmlformats.org/officeDocument/2006/relationships/image" Target="../media/image22.png"/><Relationship Id="rId9"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image" Target="../media/image6.png"/><Relationship Id="rId7" Type="http://schemas.openxmlformats.org/officeDocument/2006/relationships/image" Target="../media/image52.gif"/><Relationship Id="rId8"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7.png"/><Relationship Id="rId4" Type="http://schemas.openxmlformats.org/officeDocument/2006/relationships/image" Target="../media/image42.jpg"/><Relationship Id="rId5" Type="http://schemas.openxmlformats.org/officeDocument/2006/relationships/image" Target="../media/image38.jpg"/><Relationship Id="rId6" Type="http://schemas.openxmlformats.org/officeDocument/2006/relationships/image" Target="../media/image44.jpg"/><Relationship Id="rId7" Type="http://schemas.openxmlformats.org/officeDocument/2006/relationships/image" Target="../media/image4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7.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7.png"/><Relationship Id="rId4" Type="http://schemas.openxmlformats.org/officeDocument/2006/relationships/image" Target="../media/image53.png"/><Relationship Id="rId5" Type="http://schemas.openxmlformats.org/officeDocument/2006/relationships/image" Target="../media/image59.png"/><Relationship Id="rId6" Type="http://schemas.openxmlformats.org/officeDocument/2006/relationships/image" Target="../media/image56.png"/><Relationship Id="rId7" Type="http://schemas.openxmlformats.org/officeDocument/2006/relationships/image" Target="../media/image55.png"/><Relationship Id="rId8" Type="http://schemas.openxmlformats.org/officeDocument/2006/relationships/image" Target="../media/image6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37.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37.png"/><Relationship Id="rId4" Type="http://schemas.openxmlformats.org/officeDocument/2006/relationships/image" Target="../media/image63.jpg"/><Relationship Id="rId5" Type="http://schemas.openxmlformats.org/officeDocument/2006/relationships/image" Target="../media/image76.png"/><Relationship Id="rId6" Type="http://schemas.openxmlformats.org/officeDocument/2006/relationships/image" Target="../media/image57.jpg"/><Relationship Id="rId7" Type="http://schemas.openxmlformats.org/officeDocument/2006/relationships/image" Target="../media/image7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7.png"/><Relationship Id="rId4" Type="http://schemas.openxmlformats.org/officeDocument/2006/relationships/image" Target="../media/image63.jp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7.png"/><Relationship Id="rId4" Type="http://schemas.openxmlformats.org/officeDocument/2006/relationships/image" Target="../media/image75.png"/><Relationship Id="rId5" Type="http://schemas.openxmlformats.org/officeDocument/2006/relationships/image" Target="../media/image7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7.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8.png"/></Relationships>
</file>

<file path=ppt/slides/_rels/slide2.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9.png"/><Relationship Id="rId13" Type="http://schemas.openxmlformats.org/officeDocument/2006/relationships/image" Target="../media/image21.png"/><Relationship Id="rId12" Type="http://schemas.openxmlformats.org/officeDocument/2006/relationships/image" Target="../media/image4.png"/><Relationship Id="rId1" Type="http://schemas.openxmlformats.org/officeDocument/2006/relationships/slideLayout" Target="../slideLayouts/slideLayout28.xml"/><Relationship Id="rId2" Type="http://schemas.openxmlformats.org/officeDocument/2006/relationships/notesSlide" Target="../notesSlides/notesSlide2.xml"/><Relationship Id="rId3" Type="http://schemas.openxmlformats.org/officeDocument/2006/relationships/image" Target="../media/image69.png"/><Relationship Id="rId4" Type="http://schemas.openxmlformats.org/officeDocument/2006/relationships/image" Target="../media/image22.png"/><Relationship Id="rId9" Type="http://schemas.openxmlformats.org/officeDocument/2006/relationships/image" Target="../media/image5.png"/><Relationship Id="rId15" Type="http://schemas.openxmlformats.org/officeDocument/2006/relationships/image" Target="../media/image18.png"/><Relationship Id="rId14" Type="http://schemas.openxmlformats.org/officeDocument/2006/relationships/image" Target="../media/image26.png"/><Relationship Id="rId5" Type="http://schemas.openxmlformats.org/officeDocument/2006/relationships/image" Target="../media/image10.png"/><Relationship Id="rId6" Type="http://schemas.openxmlformats.org/officeDocument/2006/relationships/image" Target="../media/image6.png"/><Relationship Id="rId7" Type="http://schemas.openxmlformats.org/officeDocument/2006/relationships/image" Target="../media/image52.gif"/><Relationship Id="rId8"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hyperlink" Target="https://www.youtube.com/watch?v=ysa5OBhXz-Q&amp;list=PLNpqQV4pvf5q8AyP_FCboA3AVxR1mmz02" TargetMode="External"/><Relationship Id="rId4" Type="http://schemas.openxmlformats.org/officeDocument/2006/relationships/image" Target="../media/image7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6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66.jpg"/></Relationships>
</file>

<file path=ppt/slides/_rels/slide27.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9.png"/><Relationship Id="rId13" Type="http://schemas.openxmlformats.org/officeDocument/2006/relationships/image" Target="../media/image73.png"/><Relationship Id="rId12" Type="http://schemas.openxmlformats.org/officeDocument/2006/relationships/image" Target="../media/image4.png"/><Relationship Id="rId1" Type="http://schemas.openxmlformats.org/officeDocument/2006/relationships/slideLayout" Target="../slideLayouts/slideLayout28.xml"/><Relationship Id="rId2" Type="http://schemas.openxmlformats.org/officeDocument/2006/relationships/notesSlide" Target="../notesSlides/notesSlide27.xml"/><Relationship Id="rId3" Type="http://schemas.openxmlformats.org/officeDocument/2006/relationships/image" Target="../media/image69.png"/><Relationship Id="rId4" Type="http://schemas.openxmlformats.org/officeDocument/2006/relationships/image" Target="../media/image22.png"/><Relationship Id="rId9" Type="http://schemas.openxmlformats.org/officeDocument/2006/relationships/image" Target="../media/image5.png"/><Relationship Id="rId14" Type="http://schemas.openxmlformats.org/officeDocument/2006/relationships/image" Target="../media/image71.png"/><Relationship Id="rId5" Type="http://schemas.openxmlformats.org/officeDocument/2006/relationships/image" Target="../media/image10.png"/><Relationship Id="rId6" Type="http://schemas.openxmlformats.org/officeDocument/2006/relationships/image" Target="../media/image6.png"/><Relationship Id="rId7" Type="http://schemas.openxmlformats.org/officeDocument/2006/relationships/image" Target="../media/image52.gif"/><Relationship Id="rId8" Type="http://schemas.openxmlformats.org/officeDocument/2006/relationships/image" Target="../media/image7.png"/></Relationships>
</file>

<file path=ppt/slides/_rels/slide3.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9.png"/><Relationship Id="rId13" Type="http://schemas.openxmlformats.org/officeDocument/2006/relationships/image" Target="../media/image26.png"/><Relationship Id="rId12" Type="http://schemas.openxmlformats.org/officeDocument/2006/relationships/image" Target="../media/image4.png"/><Relationship Id="rId1" Type="http://schemas.openxmlformats.org/officeDocument/2006/relationships/slideLayout" Target="../slideLayouts/slideLayout28.xml"/><Relationship Id="rId2" Type="http://schemas.openxmlformats.org/officeDocument/2006/relationships/notesSlide" Target="../notesSlides/notesSlide3.xml"/><Relationship Id="rId3" Type="http://schemas.openxmlformats.org/officeDocument/2006/relationships/image" Target="../media/image69.png"/><Relationship Id="rId4" Type="http://schemas.openxmlformats.org/officeDocument/2006/relationships/image" Target="../media/image22.png"/><Relationship Id="rId9" Type="http://schemas.openxmlformats.org/officeDocument/2006/relationships/image" Target="../media/image5.png"/><Relationship Id="rId14" Type="http://schemas.openxmlformats.org/officeDocument/2006/relationships/image" Target="../media/image21.png"/><Relationship Id="rId5" Type="http://schemas.openxmlformats.org/officeDocument/2006/relationships/image" Target="../media/image10.png"/><Relationship Id="rId6" Type="http://schemas.openxmlformats.org/officeDocument/2006/relationships/image" Target="../media/image6.png"/><Relationship Id="rId7" Type="http://schemas.openxmlformats.org/officeDocument/2006/relationships/image" Target="../media/image52.gif"/><Relationship Id="rId8"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jpg"/></Relationships>
</file>

<file path=ppt/slides/_rels/slide5.xml.rels><?xml version="1.0" encoding="UTF-8" standalone="yes"?><Relationships xmlns="http://schemas.openxmlformats.org/package/2006/relationships"><Relationship Id="rId11" Type="http://schemas.openxmlformats.org/officeDocument/2006/relationships/image" Target="../media/image32.jpg"/><Relationship Id="rId10"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jpg"/><Relationship Id="rId4" Type="http://schemas.openxmlformats.org/officeDocument/2006/relationships/hyperlink" Target="mailto:m.couperus@rotterdam.nl" TargetMode="External"/><Relationship Id="rId9" Type="http://schemas.openxmlformats.org/officeDocument/2006/relationships/hyperlink" Target="mailto:kate@ideate.nl" TargetMode="External"/><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15.png"/><Relationship Id="rId8"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9.png"/><Relationship Id="rId4" Type="http://schemas.openxmlformats.org/officeDocument/2006/relationships/image" Target="../media/image29.png"/><Relationship Id="rId5" Type="http://schemas.openxmlformats.org/officeDocument/2006/relationships/image" Target="../media/image40.jpg"/><Relationship Id="rId6" Type="http://schemas.openxmlformats.org/officeDocument/2006/relationships/hyperlink" Target="https://www.cbs.nl/nl-nl/dossier/dossier-brede-welvaart-en-de-sustainable-development-goals/monitor-brede-welvaart-en-de-sustainable-development-goals-2023/toelichting/definitie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6.png"/><Relationship Id="rId4" Type="http://schemas.openxmlformats.org/officeDocument/2006/relationships/image" Target="../media/image30.png"/><Relationship Id="rId5" Type="http://schemas.openxmlformats.org/officeDocument/2006/relationships/image" Target="../media/image33.png"/><Relationship Id="rId6" Type="http://schemas.openxmlformats.org/officeDocument/2006/relationships/image" Target="../media/image28.png"/><Relationship Id="rId7"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239" name="Shape 239"/>
        <p:cNvGrpSpPr/>
        <p:nvPr/>
      </p:nvGrpSpPr>
      <p:grpSpPr>
        <a:xfrm>
          <a:off x="0" y="0"/>
          <a:ext cx="0" cy="0"/>
          <a:chOff x="0" y="0"/>
          <a:chExt cx="0" cy="0"/>
        </a:xfrm>
      </p:grpSpPr>
      <p:sp>
        <p:nvSpPr>
          <p:cNvPr id="240" name="Google Shape;240;g2cb4ade95d1_0_262"/>
          <p:cNvSpPr/>
          <p:nvPr/>
        </p:nvSpPr>
        <p:spPr>
          <a:xfrm>
            <a:off x="0" y="5950033"/>
            <a:ext cx="12222000" cy="9081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241" name="Google Shape;241;g2cb4ade95d1_0_262"/>
          <p:cNvSpPr/>
          <p:nvPr/>
        </p:nvSpPr>
        <p:spPr>
          <a:xfrm>
            <a:off x="1313633" y="1244667"/>
            <a:ext cx="9921300" cy="39465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242" name="Google Shape;242;g2cb4ade95d1_0_262"/>
          <p:cNvSpPr txBox="1"/>
          <p:nvPr/>
        </p:nvSpPr>
        <p:spPr>
          <a:xfrm>
            <a:off x="4474833" y="2836533"/>
            <a:ext cx="5801700" cy="6009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t/>
            </a:r>
            <a:endParaRPr b="1" sz="4800">
              <a:solidFill>
                <a:schemeClr val="lt1"/>
              </a:solidFill>
              <a:latin typeface="Lato"/>
              <a:ea typeface="Lato"/>
              <a:cs typeface="Lato"/>
              <a:sym typeface="Lato"/>
            </a:endParaRPr>
          </a:p>
        </p:txBody>
      </p:sp>
      <p:cxnSp>
        <p:nvCxnSpPr>
          <p:cNvPr id="243" name="Google Shape;243;g2cb4ade95d1_0_262"/>
          <p:cNvCxnSpPr/>
          <p:nvPr/>
        </p:nvCxnSpPr>
        <p:spPr>
          <a:xfrm flipH="1" rot="10800000">
            <a:off x="221283" y="5937900"/>
            <a:ext cx="11792700" cy="15300"/>
          </a:xfrm>
          <a:prstGeom prst="straightConnector1">
            <a:avLst/>
          </a:prstGeom>
          <a:noFill/>
          <a:ln cap="flat" cmpd="sng" w="9525">
            <a:solidFill>
              <a:schemeClr val="dk2"/>
            </a:solidFill>
            <a:prstDash val="solid"/>
            <a:round/>
            <a:headEnd len="med" w="med" type="none"/>
            <a:tailEnd len="med" w="med" type="none"/>
          </a:ln>
        </p:spPr>
      </p:cxnSp>
      <p:pic>
        <p:nvPicPr>
          <p:cNvPr id="244" name="Google Shape;244;g2cb4ade95d1_0_262"/>
          <p:cNvPicPr preferRelativeResize="0"/>
          <p:nvPr/>
        </p:nvPicPr>
        <p:blipFill rotWithShape="1">
          <a:blip r:embed="rId3">
            <a:alphaModFix/>
          </a:blip>
          <a:srcRect b="22070" l="0" r="0" t="14214"/>
          <a:stretch/>
        </p:blipFill>
        <p:spPr>
          <a:xfrm>
            <a:off x="567600" y="2296500"/>
            <a:ext cx="3788764" cy="1357865"/>
          </a:xfrm>
          <a:prstGeom prst="rect">
            <a:avLst/>
          </a:prstGeom>
          <a:noFill/>
          <a:ln>
            <a:noFill/>
          </a:ln>
          <a:effectLst>
            <a:outerShdw blurRad="57150" rotWithShape="0" algn="bl" dir="5400000" dist="19050">
              <a:srgbClr val="000000">
                <a:alpha val="50000"/>
              </a:srgbClr>
            </a:outerShdw>
          </a:effectLst>
        </p:spPr>
      </p:pic>
      <p:sp>
        <p:nvSpPr>
          <p:cNvPr id="245" name="Google Shape;245;g2cb4ade95d1_0_262"/>
          <p:cNvSpPr txBox="1"/>
          <p:nvPr/>
        </p:nvSpPr>
        <p:spPr>
          <a:xfrm>
            <a:off x="5008900" y="2362283"/>
            <a:ext cx="5199300" cy="13581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nl-NL" sz="7500">
                <a:solidFill>
                  <a:schemeClr val="dk1"/>
                </a:solidFill>
                <a:latin typeface="Lato"/>
                <a:ea typeface="Lato"/>
                <a:cs typeface="Lato"/>
                <a:sym typeface="Lato"/>
              </a:rPr>
              <a:t>Welkom </a:t>
            </a:r>
            <a:endParaRPr b="1" sz="7500">
              <a:solidFill>
                <a:schemeClr val="dk1"/>
              </a:solidFill>
              <a:latin typeface="Lato"/>
              <a:ea typeface="Lato"/>
              <a:cs typeface="Lato"/>
              <a:sym typeface="Lato"/>
            </a:endParaRPr>
          </a:p>
        </p:txBody>
      </p:sp>
      <p:sp>
        <p:nvSpPr>
          <p:cNvPr id="246" name="Google Shape;246;g2cb4ade95d1_0_262"/>
          <p:cNvSpPr/>
          <p:nvPr/>
        </p:nvSpPr>
        <p:spPr>
          <a:xfrm>
            <a:off x="171367" y="1782800"/>
            <a:ext cx="5199300" cy="2635500"/>
          </a:xfrm>
          <a:prstGeom prst="rect">
            <a:avLst/>
          </a:prstGeom>
          <a:solidFill>
            <a:schemeClr val="lt1"/>
          </a:solid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pic>
        <p:nvPicPr>
          <p:cNvPr id="247" name="Google Shape;247;g2cb4ade95d1_0_262"/>
          <p:cNvPicPr preferRelativeResize="0"/>
          <p:nvPr/>
        </p:nvPicPr>
        <p:blipFill>
          <a:blip r:embed="rId4">
            <a:alphaModFix/>
          </a:blip>
          <a:stretch>
            <a:fillRect/>
          </a:stretch>
        </p:blipFill>
        <p:spPr>
          <a:xfrm>
            <a:off x="980117" y="2072731"/>
            <a:ext cx="3581700" cy="1937101"/>
          </a:xfrm>
          <a:prstGeom prst="rect">
            <a:avLst/>
          </a:prstGeom>
          <a:noFill/>
          <a:ln>
            <a:noFill/>
          </a:ln>
        </p:spPr>
      </p:pic>
      <p:pic>
        <p:nvPicPr>
          <p:cNvPr id="248" name="Google Shape;248;g2cb4ade95d1_0_262"/>
          <p:cNvPicPr preferRelativeResize="0"/>
          <p:nvPr/>
        </p:nvPicPr>
        <p:blipFill rotWithShape="1">
          <a:blip r:embed="rId5">
            <a:alphaModFix/>
          </a:blip>
          <a:srcRect b="-20656" l="-55403" r="-1212585" t="-1247332"/>
          <a:stretch/>
        </p:blipFill>
        <p:spPr>
          <a:xfrm>
            <a:off x="77967" y="-74767"/>
            <a:ext cx="9144000" cy="6858000"/>
          </a:xfrm>
          <a:prstGeom prst="rect">
            <a:avLst/>
          </a:prstGeom>
          <a:noFill/>
          <a:ln>
            <a:noFill/>
          </a:ln>
        </p:spPr>
      </p:pic>
      <p:pic>
        <p:nvPicPr>
          <p:cNvPr id="249" name="Google Shape;249;g2cb4ade95d1_0_262"/>
          <p:cNvPicPr preferRelativeResize="0"/>
          <p:nvPr/>
        </p:nvPicPr>
        <p:blipFill>
          <a:blip r:embed="rId6">
            <a:alphaModFix/>
          </a:blip>
          <a:stretch>
            <a:fillRect/>
          </a:stretch>
        </p:blipFill>
        <p:spPr>
          <a:xfrm>
            <a:off x="6885449" y="6347086"/>
            <a:ext cx="1150367" cy="174689"/>
          </a:xfrm>
          <a:prstGeom prst="rect">
            <a:avLst/>
          </a:prstGeom>
          <a:noFill/>
          <a:ln>
            <a:noFill/>
          </a:ln>
        </p:spPr>
      </p:pic>
      <p:pic>
        <p:nvPicPr>
          <p:cNvPr id="250" name="Google Shape;250;g2cb4ade95d1_0_262"/>
          <p:cNvPicPr preferRelativeResize="0"/>
          <p:nvPr/>
        </p:nvPicPr>
        <p:blipFill>
          <a:blip r:embed="rId7">
            <a:alphaModFix/>
          </a:blip>
          <a:stretch>
            <a:fillRect/>
          </a:stretch>
        </p:blipFill>
        <p:spPr>
          <a:xfrm>
            <a:off x="1427033" y="6220016"/>
            <a:ext cx="915684" cy="374101"/>
          </a:xfrm>
          <a:prstGeom prst="rect">
            <a:avLst/>
          </a:prstGeom>
          <a:noFill/>
          <a:ln>
            <a:noFill/>
          </a:ln>
        </p:spPr>
      </p:pic>
      <p:pic>
        <p:nvPicPr>
          <p:cNvPr id="251" name="Google Shape;251;g2cb4ade95d1_0_262"/>
          <p:cNvPicPr preferRelativeResize="0"/>
          <p:nvPr/>
        </p:nvPicPr>
        <p:blipFill>
          <a:blip r:embed="rId8">
            <a:alphaModFix/>
          </a:blip>
          <a:stretch>
            <a:fillRect/>
          </a:stretch>
        </p:blipFill>
        <p:spPr>
          <a:xfrm>
            <a:off x="2770369" y="6169129"/>
            <a:ext cx="961267" cy="530605"/>
          </a:xfrm>
          <a:prstGeom prst="rect">
            <a:avLst/>
          </a:prstGeom>
          <a:noFill/>
          <a:ln>
            <a:noFill/>
          </a:ln>
        </p:spPr>
      </p:pic>
      <p:pic>
        <p:nvPicPr>
          <p:cNvPr id="252" name="Google Shape;252;g2cb4ade95d1_0_262"/>
          <p:cNvPicPr preferRelativeResize="0"/>
          <p:nvPr/>
        </p:nvPicPr>
        <p:blipFill>
          <a:blip r:embed="rId9">
            <a:alphaModFix/>
          </a:blip>
          <a:stretch>
            <a:fillRect/>
          </a:stretch>
        </p:blipFill>
        <p:spPr>
          <a:xfrm>
            <a:off x="4159300" y="6288683"/>
            <a:ext cx="1292332" cy="236767"/>
          </a:xfrm>
          <a:prstGeom prst="rect">
            <a:avLst/>
          </a:prstGeom>
          <a:noFill/>
          <a:ln>
            <a:noFill/>
          </a:ln>
        </p:spPr>
      </p:pic>
      <p:pic>
        <p:nvPicPr>
          <p:cNvPr id="253" name="Google Shape;253;g2cb4ade95d1_0_262"/>
          <p:cNvPicPr preferRelativeResize="0"/>
          <p:nvPr/>
        </p:nvPicPr>
        <p:blipFill>
          <a:blip r:embed="rId10">
            <a:alphaModFix/>
          </a:blip>
          <a:stretch>
            <a:fillRect/>
          </a:stretch>
        </p:blipFill>
        <p:spPr>
          <a:xfrm>
            <a:off x="8515067" y="6229883"/>
            <a:ext cx="1534124" cy="409100"/>
          </a:xfrm>
          <a:prstGeom prst="rect">
            <a:avLst/>
          </a:prstGeom>
          <a:noFill/>
          <a:ln>
            <a:noFill/>
          </a:ln>
        </p:spPr>
      </p:pic>
      <p:pic>
        <p:nvPicPr>
          <p:cNvPr id="254" name="Google Shape;254;g2cb4ade95d1_0_262"/>
          <p:cNvPicPr preferRelativeResize="0"/>
          <p:nvPr/>
        </p:nvPicPr>
        <p:blipFill>
          <a:blip r:embed="rId11">
            <a:alphaModFix/>
          </a:blip>
          <a:stretch>
            <a:fillRect/>
          </a:stretch>
        </p:blipFill>
        <p:spPr>
          <a:xfrm>
            <a:off x="10464300" y="6237966"/>
            <a:ext cx="1292333" cy="474935"/>
          </a:xfrm>
          <a:prstGeom prst="rect">
            <a:avLst/>
          </a:prstGeom>
          <a:noFill/>
          <a:ln>
            <a:noFill/>
          </a:ln>
        </p:spPr>
      </p:pic>
      <p:pic>
        <p:nvPicPr>
          <p:cNvPr id="255" name="Google Shape;255;g2cb4ade95d1_0_262"/>
          <p:cNvPicPr preferRelativeResize="0"/>
          <p:nvPr/>
        </p:nvPicPr>
        <p:blipFill rotWithShape="1">
          <a:blip r:embed="rId12">
            <a:alphaModFix/>
          </a:blip>
          <a:srcRect b="12648" l="0" r="0" t="0"/>
          <a:stretch/>
        </p:blipFill>
        <p:spPr>
          <a:xfrm>
            <a:off x="5801267" y="6167634"/>
            <a:ext cx="604943" cy="615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id="373" name="Google Shape;373;p7"/>
          <p:cNvPicPr preferRelativeResize="0"/>
          <p:nvPr/>
        </p:nvPicPr>
        <p:blipFill rotWithShape="1">
          <a:blip r:embed="rId3">
            <a:alphaModFix/>
          </a:blip>
          <a:srcRect b="73679" l="0" r="59928" t="13387"/>
          <a:stretch/>
        </p:blipFill>
        <p:spPr>
          <a:xfrm>
            <a:off x="91440" y="265176"/>
            <a:ext cx="4397073" cy="1003185"/>
          </a:xfrm>
          <a:prstGeom prst="rect">
            <a:avLst/>
          </a:prstGeom>
          <a:noFill/>
          <a:ln>
            <a:noFill/>
          </a:ln>
        </p:spPr>
      </p:pic>
      <p:sp>
        <p:nvSpPr>
          <p:cNvPr id="374" name="Google Shape;374;p7"/>
          <p:cNvSpPr/>
          <p:nvPr/>
        </p:nvSpPr>
        <p:spPr>
          <a:xfrm>
            <a:off x="508883" y="954158"/>
            <a:ext cx="3910258" cy="314203"/>
          </a:xfrm>
          <a:prstGeom prst="rect">
            <a:avLst/>
          </a:prstGeom>
          <a:solidFill>
            <a:srgbClr val="3B92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75" name="Google Shape;375;p7"/>
          <p:cNvGrpSpPr/>
          <p:nvPr/>
        </p:nvGrpSpPr>
        <p:grpSpPr>
          <a:xfrm>
            <a:off x="407367" y="2581789"/>
            <a:ext cx="10447446" cy="3780676"/>
            <a:chOff x="407367" y="2368528"/>
            <a:chExt cx="11377265" cy="3993937"/>
          </a:xfrm>
        </p:grpSpPr>
        <p:sp>
          <p:nvSpPr>
            <p:cNvPr id="376" name="Google Shape;376;p7"/>
            <p:cNvSpPr/>
            <p:nvPr/>
          </p:nvSpPr>
          <p:spPr>
            <a:xfrm>
              <a:off x="407367" y="4922305"/>
              <a:ext cx="11377265" cy="1440160"/>
            </a:xfrm>
            <a:prstGeom prst="roundRect">
              <a:avLst>
                <a:gd fmla="val 16667" name="adj"/>
              </a:avLst>
            </a:prstGeom>
            <a:solidFill>
              <a:srgbClr val="E1EF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8520"/>
                </a:solidFill>
                <a:latin typeface="Calibri"/>
                <a:ea typeface="Calibri"/>
                <a:cs typeface="Calibri"/>
                <a:sym typeface="Calibri"/>
              </a:endParaRPr>
            </a:p>
          </p:txBody>
        </p:sp>
        <p:sp>
          <p:nvSpPr>
            <p:cNvPr id="377" name="Google Shape;377;p7"/>
            <p:cNvSpPr/>
            <p:nvPr/>
          </p:nvSpPr>
          <p:spPr>
            <a:xfrm>
              <a:off x="407368" y="3272898"/>
              <a:ext cx="3024336" cy="1440160"/>
            </a:xfrm>
            <a:prstGeom prst="roundRect">
              <a:avLst>
                <a:gd fmla="val 16667" name="adj"/>
              </a:avLst>
            </a:prstGeom>
            <a:solidFill>
              <a:srgbClr val="E1EF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8520"/>
                </a:solidFill>
                <a:latin typeface="Calibri"/>
                <a:ea typeface="Calibri"/>
                <a:cs typeface="Calibri"/>
                <a:sym typeface="Calibri"/>
              </a:endParaRPr>
            </a:p>
          </p:txBody>
        </p:sp>
        <p:sp>
          <p:nvSpPr>
            <p:cNvPr id="378" name="Google Shape;378;p7"/>
            <p:cNvSpPr/>
            <p:nvPr/>
          </p:nvSpPr>
          <p:spPr>
            <a:xfrm>
              <a:off x="8760296" y="3293376"/>
              <a:ext cx="3024336" cy="1440160"/>
            </a:xfrm>
            <a:prstGeom prst="roundRect">
              <a:avLst>
                <a:gd fmla="val 16667" name="adj"/>
              </a:avLst>
            </a:prstGeom>
            <a:solidFill>
              <a:srgbClr val="E1EF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8520"/>
                </a:solidFill>
                <a:latin typeface="Calibri"/>
                <a:ea typeface="Calibri"/>
                <a:cs typeface="Calibri"/>
                <a:sym typeface="Calibri"/>
              </a:endParaRPr>
            </a:p>
          </p:txBody>
        </p:sp>
        <p:sp>
          <p:nvSpPr>
            <p:cNvPr id="379" name="Google Shape;379;p7"/>
            <p:cNvSpPr/>
            <p:nvPr/>
          </p:nvSpPr>
          <p:spPr>
            <a:xfrm>
              <a:off x="4776187" y="3266720"/>
              <a:ext cx="3024336" cy="1440160"/>
            </a:xfrm>
            <a:prstGeom prst="roundRect">
              <a:avLst>
                <a:gd fmla="val 16667" name="adj"/>
              </a:avLst>
            </a:prstGeom>
            <a:solidFill>
              <a:srgbClr val="E1EF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8520"/>
                </a:solidFill>
                <a:latin typeface="Calibri"/>
                <a:ea typeface="Calibri"/>
                <a:cs typeface="Calibri"/>
                <a:sym typeface="Calibri"/>
              </a:endParaRPr>
            </a:p>
          </p:txBody>
        </p:sp>
        <p:sp>
          <p:nvSpPr>
            <p:cNvPr id="380" name="Google Shape;380;p7"/>
            <p:cNvSpPr/>
            <p:nvPr/>
          </p:nvSpPr>
          <p:spPr>
            <a:xfrm>
              <a:off x="407368" y="2368528"/>
              <a:ext cx="11377264" cy="709423"/>
            </a:xfrm>
            <a:prstGeom prst="roundRect">
              <a:avLst>
                <a:gd fmla="val 16667" name="adj"/>
              </a:avLst>
            </a:prstGeom>
            <a:solidFill>
              <a:srgbClr val="E1EF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8520"/>
                </a:solidFill>
                <a:latin typeface="Calibri"/>
                <a:ea typeface="Calibri"/>
                <a:cs typeface="Calibri"/>
                <a:sym typeface="Calibri"/>
              </a:endParaRPr>
            </a:p>
          </p:txBody>
        </p:sp>
        <p:sp>
          <p:nvSpPr>
            <p:cNvPr id="381" name="Google Shape;381;p7"/>
            <p:cNvSpPr txBox="1"/>
            <p:nvPr/>
          </p:nvSpPr>
          <p:spPr>
            <a:xfrm>
              <a:off x="646559" y="3669812"/>
              <a:ext cx="2545955" cy="68278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nl-NL" sz="1800">
                  <a:solidFill>
                    <a:srgbClr val="008520"/>
                  </a:solidFill>
                  <a:latin typeface="Calibri"/>
                  <a:ea typeface="Calibri"/>
                  <a:cs typeface="Calibri"/>
                  <a:sym typeface="Calibri"/>
                </a:rPr>
                <a:t>Verbeteren ruimtelijke</a:t>
              </a:r>
              <a:endParaRPr/>
            </a:p>
            <a:p>
              <a:pPr indent="0" lvl="0" marL="0" marR="0" rtl="0" algn="ctr">
                <a:spcBef>
                  <a:spcPts val="0"/>
                </a:spcBef>
                <a:spcAft>
                  <a:spcPts val="0"/>
                </a:spcAft>
                <a:buNone/>
              </a:pPr>
              <a:r>
                <a:rPr b="1" lang="nl-NL" sz="1800">
                  <a:solidFill>
                    <a:srgbClr val="008520"/>
                  </a:solidFill>
                  <a:latin typeface="Calibri"/>
                  <a:ea typeface="Calibri"/>
                  <a:cs typeface="Calibri"/>
                  <a:sym typeface="Calibri"/>
                </a:rPr>
                <a:t>context</a:t>
              </a:r>
              <a:endParaRPr/>
            </a:p>
          </p:txBody>
        </p:sp>
        <p:sp>
          <p:nvSpPr>
            <p:cNvPr id="382" name="Google Shape;382;p7"/>
            <p:cNvSpPr txBox="1"/>
            <p:nvPr/>
          </p:nvSpPr>
          <p:spPr>
            <a:xfrm>
              <a:off x="4981131" y="3661294"/>
              <a:ext cx="2614454" cy="68278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nl-NL" sz="1800">
                  <a:solidFill>
                    <a:srgbClr val="008520"/>
                  </a:solidFill>
                  <a:latin typeface="Calibri"/>
                  <a:ea typeface="Calibri"/>
                  <a:cs typeface="Calibri"/>
                  <a:sym typeface="Calibri"/>
                </a:rPr>
                <a:t>Verbeteren mobiliteits-</a:t>
              </a:r>
              <a:endParaRPr/>
            </a:p>
            <a:p>
              <a:pPr indent="0" lvl="0" marL="0" marR="0" rtl="0" algn="ctr">
                <a:spcBef>
                  <a:spcPts val="0"/>
                </a:spcBef>
                <a:spcAft>
                  <a:spcPts val="0"/>
                </a:spcAft>
                <a:buNone/>
              </a:pPr>
              <a:r>
                <a:rPr b="1" lang="nl-NL" sz="1800">
                  <a:solidFill>
                    <a:srgbClr val="008520"/>
                  </a:solidFill>
                  <a:latin typeface="Calibri"/>
                  <a:ea typeface="Calibri"/>
                  <a:cs typeface="Calibri"/>
                  <a:sym typeface="Calibri"/>
                </a:rPr>
                <a:t>beleving en gebruik</a:t>
              </a:r>
              <a:endParaRPr/>
            </a:p>
          </p:txBody>
        </p:sp>
        <p:sp>
          <p:nvSpPr>
            <p:cNvPr id="383" name="Google Shape;383;p7"/>
            <p:cNvSpPr txBox="1"/>
            <p:nvPr/>
          </p:nvSpPr>
          <p:spPr>
            <a:xfrm>
              <a:off x="9688245" y="3690290"/>
              <a:ext cx="1109129" cy="68278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nl-NL" sz="1800">
                  <a:solidFill>
                    <a:srgbClr val="008520"/>
                  </a:solidFill>
                  <a:latin typeface="Calibri"/>
                  <a:ea typeface="Calibri"/>
                  <a:cs typeface="Calibri"/>
                  <a:sym typeface="Calibri"/>
                </a:rPr>
                <a:t>Vergroot</a:t>
              </a:r>
              <a:endParaRPr/>
            </a:p>
            <a:p>
              <a:pPr indent="0" lvl="0" marL="0" marR="0" rtl="0" algn="ctr">
                <a:spcBef>
                  <a:spcPts val="0"/>
                </a:spcBef>
                <a:spcAft>
                  <a:spcPts val="0"/>
                </a:spcAft>
                <a:buNone/>
              </a:pPr>
              <a:r>
                <a:rPr b="1" lang="nl-NL" sz="1800">
                  <a:solidFill>
                    <a:srgbClr val="008520"/>
                  </a:solidFill>
                  <a:latin typeface="Calibri"/>
                  <a:ea typeface="Calibri"/>
                  <a:cs typeface="Calibri"/>
                  <a:sym typeface="Calibri"/>
                </a:rPr>
                <a:t>welzijn</a:t>
              </a:r>
              <a:endParaRPr/>
            </a:p>
          </p:txBody>
        </p:sp>
        <p:sp>
          <p:nvSpPr>
            <p:cNvPr id="384" name="Google Shape;384;p7"/>
            <p:cNvSpPr txBox="1"/>
            <p:nvPr/>
          </p:nvSpPr>
          <p:spPr>
            <a:xfrm>
              <a:off x="4456491" y="2400073"/>
              <a:ext cx="3435339" cy="68278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nl-NL" sz="1800">
                  <a:solidFill>
                    <a:srgbClr val="008520"/>
                  </a:solidFill>
                  <a:latin typeface="Calibri"/>
                  <a:ea typeface="Calibri"/>
                  <a:cs typeface="Calibri"/>
                  <a:sym typeface="Calibri"/>
                </a:rPr>
                <a:t>Versnellen mobiliteits-</a:t>
              </a:r>
              <a:endParaRPr/>
            </a:p>
            <a:p>
              <a:pPr indent="0" lvl="0" marL="0" marR="0" rtl="0" algn="ctr">
                <a:spcBef>
                  <a:spcPts val="0"/>
                </a:spcBef>
                <a:spcAft>
                  <a:spcPts val="0"/>
                </a:spcAft>
                <a:buNone/>
              </a:pPr>
              <a:r>
                <a:rPr b="1" lang="nl-NL" sz="1800">
                  <a:solidFill>
                    <a:srgbClr val="008520"/>
                  </a:solidFill>
                  <a:latin typeface="Calibri"/>
                  <a:ea typeface="Calibri"/>
                  <a:cs typeface="Calibri"/>
                  <a:sym typeface="Calibri"/>
                </a:rPr>
                <a:t>transitie vanuit en met de wijk </a:t>
              </a:r>
              <a:endParaRPr/>
            </a:p>
          </p:txBody>
        </p:sp>
        <p:sp>
          <p:nvSpPr>
            <p:cNvPr id="385" name="Google Shape;385;p7"/>
            <p:cNvSpPr txBox="1"/>
            <p:nvPr/>
          </p:nvSpPr>
          <p:spPr>
            <a:xfrm>
              <a:off x="556732" y="5380776"/>
              <a:ext cx="1826599" cy="55273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nl-NL" sz="1400">
                  <a:solidFill>
                    <a:srgbClr val="008520"/>
                  </a:solidFill>
                  <a:latin typeface="Calibri"/>
                  <a:ea typeface="Calibri"/>
                  <a:cs typeface="Calibri"/>
                  <a:sym typeface="Calibri"/>
                </a:rPr>
                <a:t>Toegankelijkere &amp;</a:t>
              </a:r>
              <a:endParaRPr/>
            </a:p>
            <a:p>
              <a:pPr indent="0" lvl="0" marL="0" marR="0" rtl="0" algn="ctr">
                <a:spcBef>
                  <a:spcPts val="0"/>
                </a:spcBef>
                <a:spcAft>
                  <a:spcPts val="0"/>
                </a:spcAft>
                <a:buNone/>
              </a:pPr>
              <a:r>
                <a:rPr b="1" lang="nl-NL" sz="1400">
                  <a:solidFill>
                    <a:srgbClr val="008520"/>
                  </a:solidFill>
                  <a:latin typeface="Calibri"/>
                  <a:ea typeface="Calibri"/>
                  <a:cs typeface="Calibri"/>
                  <a:sym typeface="Calibri"/>
                </a:rPr>
                <a:t>bereikbaardere wijk</a:t>
              </a:r>
              <a:endParaRPr/>
            </a:p>
          </p:txBody>
        </p:sp>
        <p:sp>
          <p:nvSpPr>
            <p:cNvPr id="386" name="Google Shape;386;p7"/>
            <p:cNvSpPr txBox="1"/>
            <p:nvPr/>
          </p:nvSpPr>
          <p:spPr>
            <a:xfrm>
              <a:off x="2517962" y="5380776"/>
              <a:ext cx="1561537" cy="55273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nl-NL" sz="1400">
                  <a:solidFill>
                    <a:srgbClr val="008520"/>
                  </a:solidFill>
                  <a:latin typeface="Calibri"/>
                  <a:ea typeface="Calibri"/>
                  <a:cs typeface="Calibri"/>
                  <a:sym typeface="Calibri"/>
                </a:rPr>
                <a:t>Verbeterde</a:t>
              </a:r>
              <a:endParaRPr/>
            </a:p>
            <a:p>
              <a:pPr indent="0" lvl="0" marL="0" marR="0" rtl="0" algn="ctr">
                <a:spcBef>
                  <a:spcPts val="0"/>
                </a:spcBef>
                <a:spcAft>
                  <a:spcPts val="0"/>
                </a:spcAft>
                <a:buNone/>
              </a:pPr>
              <a:r>
                <a:rPr b="1" lang="nl-NL" sz="1400">
                  <a:solidFill>
                    <a:srgbClr val="008520"/>
                  </a:solidFill>
                  <a:latin typeface="Calibri"/>
                  <a:ea typeface="Calibri"/>
                  <a:cs typeface="Calibri"/>
                  <a:sym typeface="Calibri"/>
                </a:rPr>
                <a:t>verblijfskwaliteit</a:t>
              </a:r>
              <a:endParaRPr/>
            </a:p>
          </p:txBody>
        </p:sp>
        <p:sp>
          <p:nvSpPr>
            <p:cNvPr id="387" name="Google Shape;387;p7"/>
            <p:cNvSpPr txBox="1"/>
            <p:nvPr/>
          </p:nvSpPr>
          <p:spPr>
            <a:xfrm>
              <a:off x="4303126" y="5380776"/>
              <a:ext cx="904257" cy="55273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nl-NL" sz="1400">
                  <a:solidFill>
                    <a:srgbClr val="008520"/>
                  </a:solidFill>
                  <a:latin typeface="Calibri"/>
                  <a:ea typeface="Calibri"/>
                  <a:cs typeface="Calibri"/>
                  <a:sym typeface="Calibri"/>
                </a:rPr>
                <a:t>Veiligere</a:t>
              </a:r>
              <a:endParaRPr/>
            </a:p>
            <a:p>
              <a:pPr indent="0" lvl="0" marL="0" marR="0" rtl="0" algn="ctr">
                <a:spcBef>
                  <a:spcPts val="0"/>
                </a:spcBef>
                <a:spcAft>
                  <a:spcPts val="0"/>
                </a:spcAft>
                <a:buNone/>
              </a:pPr>
              <a:r>
                <a:rPr b="1" lang="nl-NL" sz="1400">
                  <a:solidFill>
                    <a:srgbClr val="008520"/>
                  </a:solidFill>
                  <a:latin typeface="Calibri"/>
                  <a:ea typeface="Calibri"/>
                  <a:cs typeface="Calibri"/>
                  <a:sym typeface="Calibri"/>
                </a:rPr>
                <a:t>wijk</a:t>
              </a:r>
              <a:endParaRPr/>
            </a:p>
          </p:txBody>
        </p:sp>
        <p:sp>
          <p:nvSpPr>
            <p:cNvPr id="388" name="Google Shape;388;p7"/>
            <p:cNvSpPr txBox="1"/>
            <p:nvPr/>
          </p:nvSpPr>
          <p:spPr>
            <a:xfrm>
              <a:off x="7540069" y="5380955"/>
              <a:ext cx="1198436" cy="55273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nl-NL" sz="1400">
                  <a:solidFill>
                    <a:srgbClr val="008520"/>
                  </a:solidFill>
                  <a:latin typeface="Calibri"/>
                  <a:ea typeface="Calibri"/>
                  <a:cs typeface="Calibri"/>
                  <a:sym typeface="Calibri"/>
                </a:rPr>
                <a:t>Duurzamere</a:t>
              </a:r>
              <a:endParaRPr/>
            </a:p>
            <a:p>
              <a:pPr indent="0" lvl="0" marL="0" marR="0" rtl="0" algn="ctr">
                <a:spcBef>
                  <a:spcPts val="0"/>
                </a:spcBef>
                <a:spcAft>
                  <a:spcPts val="0"/>
                </a:spcAft>
                <a:buNone/>
              </a:pPr>
              <a:r>
                <a:rPr b="1" lang="nl-NL" sz="1400">
                  <a:solidFill>
                    <a:srgbClr val="008520"/>
                  </a:solidFill>
                  <a:latin typeface="Calibri"/>
                  <a:ea typeface="Calibri"/>
                  <a:cs typeface="Calibri"/>
                  <a:sym typeface="Calibri"/>
                </a:rPr>
                <a:t>wijk</a:t>
              </a:r>
              <a:endParaRPr/>
            </a:p>
          </p:txBody>
        </p:sp>
        <p:sp>
          <p:nvSpPr>
            <p:cNvPr id="389" name="Google Shape;389;p7"/>
            <p:cNvSpPr txBox="1"/>
            <p:nvPr/>
          </p:nvSpPr>
          <p:spPr>
            <a:xfrm>
              <a:off x="10518863" y="5380955"/>
              <a:ext cx="1117158" cy="55273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nl-NL" sz="1400">
                  <a:solidFill>
                    <a:srgbClr val="008520"/>
                  </a:solidFill>
                  <a:latin typeface="Calibri"/>
                  <a:ea typeface="Calibri"/>
                  <a:cs typeface="Calibri"/>
                  <a:sym typeface="Calibri"/>
                </a:rPr>
                <a:t>Gezondere </a:t>
              </a:r>
              <a:endParaRPr/>
            </a:p>
            <a:p>
              <a:pPr indent="0" lvl="0" marL="0" marR="0" rtl="0" algn="ctr">
                <a:spcBef>
                  <a:spcPts val="0"/>
                </a:spcBef>
                <a:spcAft>
                  <a:spcPts val="0"/>
                </a:spcAft>
                <a:buNone/>
              </a:pPr>
              <a:r>
                <a:rPr b="1" lang="nl-NL" sz="1400">
                  <a:solidFill>
                    <a:srgbClr val="008520"/>
                  </a:solidFill>
                  <a:latin typeface="Calibri"/>
                  <a:ea typeface="Calibri"/>
                  <a:cs typeface="Calibri"/>
                  <a:sym typeface="Calibri"/>
                </a:rPr>
                <a:t>wijk</a:t>
              </a:r>
              <a:endParaRPr/>
            </a:p>
          </p:txBody>
        </p:sp>
        <p:sp>
          <p:nvSpPr>
            <p:cNvPr id="390" name="Google Shape;390;p7"/>
            <p:cNvSpPr txBox="1"/>
            <p:nvPr/>
          </p:nvSpPr>
          <p:spPr>
            <a:xfrm>
              <a:off x="8404058" y="5380955"/>
              <a:ext cx="2302160" cy="55273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nl-NL" sz="1400">
                  <a:solidFill>
                    <a:srgbClr val="008520"/>
                  </a:solidFill>
                  <a:latin typeface="Calibri"/>
                  <a:ea typeface="Calibri"/>
                  <a:cs typeface="Calibri"/>
                  <a:sym typeface="Calibri"/>
                </a:rPr>
                <a:t>Verhogen </a:t>
              </a:r>
              <a:endParaRPr/>
            </a:p>
            <a:p>
              <a:pPr indent="0" lvl="0" marL="0" marR="0" rtl="0" algn="ctr">
                <a:spcBef>
                  <a:spcPts val="0"/>
                </a:spcBef>
                <a:spcAft>
                  <a:spcPts val="0"/>
                </a:spcAft>
                <a:buNone/>
              </a:pPr>
              <a:r>
                <a:rPr b="1" lang="nl-NL" sz="1400">
                  <a:solidFill>
                    <a:srgbClr val="008520"/>
                  </a:solidFill>
                  <a:latin typeface="Calibri"/>
                  <a:ea typeface="Calibri"/>
                  <a:cs typeface="Calibri"/>
                  <a:sym typeface="Calibri"/>
                </a:rPr>
                <a:t>kansengelijkheid</a:t>
              </a:r>
              <a:endParaRPr/>
            </a:p>
          </p:txBody>
        </p:sp>
        <p:sp>
          <p:nvSpPr>
            <p:cNvPr id="391" name="Google Shape;391;p7"/>
            <p:cNvSpPr txBox="1"/>
            <p:nvPr/>
          </p:nvSpPr>
          <p:spPr>
            <a:xfrm>
              <a:off x="5378166" y="5384293"/>
              <a:ext cx="1984267" cy="55273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nl-NL" sz="1400">
                  <a:solidFill>
                    <a:srgbClr val="008520"/>
                  </a:solidFill>
                  <a:latin typeface="Calibri"/>
                  <a:ea typeface="Calibri"/>
                  <a:cs typeface="Calibri"/>
                  <a:sym typeface="Calibri"/>
                </a:rPr>
                <a:t>Gebruiksvriendelijker </a:t>
              </a:r>
              <a:endParaRPr/>
            </a:p>
            <a:p>
              <a:pPr indent="0" lvl="0" marL="0" marR="0" rtl="0" algn="ctr">
                <a:spcBef>
                  <a:spcPts val="0"/>
                </a:spcBef>
                <a:spcAft>
                  <a:spcPts val="0"/>
                </a:spcAft>
                <a:buNone/>
              </a:pPr>
              <a:r>
                <a:rPr b="1" lang="nl-NL" sz="1400">
                  <a:solidFill>
                    <a:srgbClr val="008520"/>
                  </a:solidFill>
                  <a:latin typeface="Calibri"/>
                  <a:ea typeface="Calibri"/>
                  <a:cs typeface="Calibri"/>
                  <a:sym typeface="Calibri"/>
                </a:rPr>
                <a:t>mobiliteitsnetwerk </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id="397" name="Google Shape;397;p8"/>
          <p:cNvPicPr preferRelativeResize="0"/>
          <p:nvPr/>
        </p:nvPicPr>
        <p:blipFill rotWithShape="1">
          <a:blip r:embed="rId3">
            <a:alphaModFix/>
          </a:blip>
          <a:srcRect b="73679" l="0" r="59928" t="13387"/>
          <a:stretch/>
        </p:blipFill>
        <p:spPr>
          <a:xfrm>
            <a:off x="91440" y="265176"/>
            <a:ext cx="4397073" cy="1003185"/>
          </a:xfrm>
          <a:prstGeom prst="rect">
            <a:avLst/>
          </a:prstGeom>
          <a:noFill/>
          <a:ln>
            <a:noFill/>
          </a:ln>
        </p:spPr>
      </p:pic>
      <p:sp>
        <p:nvSpPr>
          <p:cNvPr id="398" name="Google Shape;398;p8"/>
          <p:cNvSpPr/>
          <p:nvPr/>
        </p:nvSpPr>
        <p:spPr>
          <a:xfrm>
            <a:off x="508883" y="954158"/>
            <a:ext cx="3910258" cy="314203"/>
          </a:xfrm>
          <a:prstGeom prst="rect">
            <a:avLst/>
          </a:prstGeom>
          <a:solidFill>
            <a:srgbClr val="3B92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9" name="Google Shape;399;p8"/>
          <p:cNvSpPr txBox="1"/>
          <p:nvPr>
            <p:ph idx="1" type="body"/>
          </p:nvPr>
        </p:nvSpPr>
        <p:spPr>
          <a:xfrm>
            <a:off x="4293168" y="2961546"/>
            <a:ext cx="3492525" cy="1220847"/>
          </a:xfrm>
          <a:prstGeom prst="rect">
            <a:avLst/>
          </a:prstGeom>
          <a:noFill/>
          <a:ln>
            <a:noFill/>
          </a:ln>
        </p:spPr>
        <p:txBody>
          <a:bodyPr anchorCtr="0" anchor="t" bIns="45700" lIns="91425" spcFirstLastPara="1" rIns="91425" wrap="square" tIns="45700">
            <a:spAutoFit/>
          </a:bodyPr>
          <a:lstStyle/>
          <a:p>
            <a:pPr indent="-342900" lvl="0" marL="342900" rtl="0" algn="l">
              <a:lnSpc>
                <a:spcPct val="90000"/>
              </a:lnSpc>
              <a:spcBef>
                <a:spcPts val="0"/>
              </a:spcBef>
              <a:spcAft>
                <a:spcPts val="0"/>
              </a:spcAft>
              <a:buClr>
                <a:schemeClr val="dk1"/>
              </a:buClr>
              <a:buSzPts val="1400"/>
              <a:buFont typeface="Noto Sans Symbols"/>
              <a:buChar char="❑"/>
            </a:pPr>
            <a:r>
              <a:rPr lang="nl-NL" sz="1400"/>
              <a:t>Demografie</a:t>
            </a:r>
            <a:endParaRPr/>
          </a:p>
          <a:p>
            <a:pPr indent="-342900" lvl="0" marL="342900" rtl="0" algn="l">
              <a:lnSpc>
                <a:spcPct val="90000"/>
              </a:lnSpc>
              <a:spcBef>
                <a:spcPts val="1000"/>
              </a:spcBef>
              <a:spcAft>
                <a:spcPts val="0"/>
              </a:spcAft>
              <a:buClr>
                <a:schemeClr val="dk1"/>
              </a:buClr>
              <a:buSzPts val="1400"/>
              <a:buFont typeface="Noto Sans Symbols"/>
              <a:buChar char="❑"/>
            </a:pPr>
            <a:r>
              <a:rPr lang="nl-NL" sz="1400"/>
              <a:t>Grondverdeling / opbouw wijk</a:t>
            </a:r>
            <a:endParaRPr/>
          </a:p>
          <a:p>
            <a:pPr indent="-342900" lvl="0" marL="342900" rtl="0" algn="l">
              <a:lnSpc>
                <a:spcPct val="90000"/>
              </a:lnSpc>
              <a:spcBef>
                <a:spcPts val="1000"/>
              </a:spcBef>
              <a:spcAft>
                <a:spcPts val="0"/>
              </a:spcAft>
              <a:buClr>
                <a:schemeClr val="dk1"/>
              </a:buClr>
              <a:buSzPts val="1400"/>
              <a:buFont typeface="Noto Sans Symbols"/>
              <a:buChar char="❑"/>
            </a:pPr>
            <a:r>
              <a:rPr lang="nl-NL" sz="1400"/>
              <a:t>Brede Mobiliteit</a:t>
            </a:r>
            <a:endParaRPr/>
          </a:p>
          <a:p>
            <a:pPr indent="-342899" lvl="2" marL="566738" rtl="0" algn="l">
              <a:lnSpc>
                <a:spcPct val="90000"/>
              </a:lnSpc>
              <a:spcBef>
                <a:spcPts val="500"/>
              </a:spcBef>
              <a:spcAft>
                <a:spcPts val="0"/>
              </a:spcAft>
              <a:buClr>
                <a:schemeClr val="dk1"/>
              </a:buClr>
              <a:buSzPts val="1100"/>
              <a:buFont typeface="Noto Sans Symbols"/>
              <a:buChar char="❑"/>
            </a:pPr>
            <a:r>
              <a:rPr lang="nl-NL" sz="1100"/>
              <a:t>Subdoelen uit ToC</a:t>
            </a:r>
            <a:endParaRPr sz="1100"/>
          </a:p>
          <a:p>
            <a:pPr indent="-342900" lvl="0" marL="342900" rtl="0" algn="l">
              <a:lnSpc>
                <a:spcPct val="90000"/>
              </a:lnSpc>
              <a:spcBef>
                <a:spcPts val="1000"/>
              </a:spcBef>
              <a:spcAft>
                <a:spcPts val="0"/>
              </a:spcAft>
              <a:buClr>
                <a:schemeClr val="dk1"/>
              </a:buClr>
              <a:buSzPts val="1400"/>
              <a:buFont typeface="Noto Sans Symbols"/>
              <a:buChar char="❑"/>
            </a:pPr>
            <a:r>
              <a:rPr lang="nl-NL" sz="1400"/>
              <a:t>Participatie en betrokkenheid</a:t>
            </a:r>
            <a:endParaRPr/>
          </a:p>
        </p:txBody>
      </p:sp>
      <p:pic>
        <p:nvPicPr>
          <p:cNvPr descr="Afbeelding met tekst, kaart&#10;&#10;Automatisch gegenereerde beschrijving" id="400" name="Google Shape;400;p8"/>
          <p:cNvPicPr preferRelativeResize="0"/>
          <p:nvPr/>
        </p:nvPicPr>
        <p:blipFill rotWithShape="1">
          <a:blip r:embed="rId4">
            <a:alphaModFix/>
          </a:blip>
          <a:srcRect b="0" l="0" r="0" t="0"/>
          <a:stretch/>
        </p:blipFill>
        <p:spPr>
          <a:xfrm>
            <a:off x="9454045" y="3770392"/>
            <a:ext cx="2190573" cy="1642930"/>
          </a:xfrm>
          <a:prstGeom prst="rect">
            <a:avLst/>
          </a:prstGeom>
          <a:noFill/>
          <a:ln>
            <a:noFill/>
          </a:ln>
        </p:spPr>
      </p:pic>
      <p:pic>
        <p:nvPicPr>
          <p:cNvPr descr="Afbeelding met kleding, persoon, tafel, mensen&#10;&#10;Automatisch gegenereerde beschrijving" id="401" name="Google Shape;401;p8"/>
          <p:cNvPicPr preferRelativeResize="0"/>
          <p:nvPr/>
        </p:nvPicPr>
        <p:blipFill rotWithShape="1">
          <a:blip r:embed="rId5">
            <a:alphaModFix/>
          </a:blip>
          <a:srcRect b="0" l="0" r="0" t="0"/>
          <a:stretch/>
        </p:blipFill>
        <p:spPr>
          <a:xfrm>
            <a:off x="7476110" y="4956868"/>
            <a:ext cx="2287519" cy="1715639"/>
          </a:xfrm>
          <a:prstGeom prst="rect">
            <a:avLst/>
          </a:prstGeom>
          <a:noFill/>
          <a:ln>
            <a:noFill/>
          </a:ln>
        </p:spPr>
      </p:pic>
      <p:pic>
        <p:nvPicPr>
          <p:cNvPr descr="Afbeelding met kleding, persoon, boom, buitenshuis&#10;&#10;Automatisch gegenereerde beschrijving" id="402" name="Google Shape;402;p8"/>
          <p:cNvPicPr preferRelativeResize="0"/>
          <p:nvPr/>
        </p:nvPicPr>
        <p:blipFill rotWithShape="1">
          <a:blip r:embed="rId6">
            <a:alphaModFix/>
          </a:blip>
          <a:srcRect b="0" l="0" r="0" t="0"/>
          <a:stretch/>
        </p:blipFill>
        <p:spPr>
          <a:xfrm>
            <a:off x="7476109" y="2912572"/>
            <a:ext cx="2287520" cy="1715640"/>
          </a:xfrm>
          <a:prstGeom prst="rect">
            <a:avLst/>
          </a:prstGeom>
          <a:noFill/>
          <a:ln>
            <a:noFill/>
          </a:ln>
        </p:spPr>
      </p:pic>
      <p:sp>
        <p:nvSpPr>
          <p:cNvPr id="403" name="Google Shape;403;p8"/>
          <p:cNvSpPr txBox="1"/>
          <p:nvPr/>
        </p:nvSpPr>
        <p:spPr>
          <a:xfrm>
            <a:off x="7387592" y="1735625"/>
            <a:ext cx="313430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nl-NL" sz="2000">
                <a:solidFill>
                  <a:srgbClr val="008520"/>
                </a:solidFill>
                <a:latin typeface="Calibri"/>
                <a:ea typeface="Calibri"/>
                <a:cs typeface="Calibri"/>
                <a:sym typeface="Calibri"/>
              </a:rPr>
              <a:t>Straatgesprekken + mini-enquete (ca. 130)</a:t>
            </a:r>
            <a:endParaRPr/>
          </a:p>
        </p:txBody>
      </p:sp>
      <p:sp>
        <p:nvSpPr>
          <p:cNvPr id="404" name="Google Shape;404;p8"/>
          <p:cNvSpPr txBox="1"/>
          <p:nvPr/>
        </p:nvSpPr>
        <p:spPr>
          <a:xfrm>
            <a:off x="489776" y="1749513"/>
            <a:ext cx="3134307"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nl-NL" sz="2000">
                <a:solidFill>
                  <a:srgbClr val="008520"/>
                </a:solidFill>
                <a:latin typeface="Calibri"/>
                <a:ea typeface="Calibri"/>
                <a:cs typeface="Calibri"/>
                <a:sym typeface="Calibri"/>
              </a:rPr>
              <a:t>Interviews gebiedsteam + ‘wijkexperts’ </a:t>
            </a:r>
            <a:endParaRPr/>
          </a:p>
          <a:p>
            <a:pPr indent="0" lvl="0" marL="0" marR="0" rtl="0" algn="l">
              <a:spcBef>
                <a:spcPts val="0"/>
              </a:spcBef>
              <a:spcAft>
                <a:spcPts val="0"/>
              </a:spcAft>
              <a:buNone/>
            </a:pPr>
            <a:r>
              <a:t/>
            </a:r>
            <a:endParaRPr b="1" sz="2000">
              <a:solidFill>
                <a:srgbClr val="008520"/>
              </a:solidFill>
              <a:latin typeface="Calibri"/>
              <a:ea typeface="Calibri"/>
              <a:cs typeface="Calibri"/>
              <a:sym typeface="Calibri"/>
            </a:endParaRPr>
          </a:p>
        </p:txBody>
      </p:sp>
      <p:sp>
        <p:nvSpPr>
          <p:cNvPr id="405" name="Google Shape;405;p8"/>
          <p:cNvSpPr txBox="1"/>
          <p:nvPr/>
        </p:nvSpPr>
        <p:spPr>
          <a:xfrm>
            <a:off x="4188050" y="1735625"/>
            <a:ext cx="2753076"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nl-NL" sz="2000">
                <a:solidFill>
                  <a:srgbClr val="008520"/>
                </a:solidFill>
                <a:latin typeface="Calibri"/>
                <a:ea typeface="Calibri"/>
                <a:cs typeface="Calibri"/>
                <a:sym typeface="Calibri"/>
              </a:rPr>
              <a:t>Data analyse</a:t>
            </a:r>
            <a:endParaRPr/>
          </a:p>
          <a:p>
            <a:pPr indent="0" lvl="0" marL="0" marR="0" rtl="0" algn="l">
              <a:spcBef>
                <a:spcPts val="0"/>
              </a:spcBef>
              <a:spcAft>
                <a:spcPts val="0"/>
              </a:spcAft>
              <a:buNone/>
            </a:pPr>
            <a:r>
              <a:rPr b="1" lang="nl-NL" sz="1200">
                <a:solidFill>
                  <a:srgbClr val="008520"/>
                </a:solidFill>
                <a:latin typeface="Calibri"/>
                <a:ea typeface="Calibri"/>
                <a:cs typeface="Calibri"/>
                <a:sym typeface="Calibri"/>
              </a:rPr>
              <a:t>(o.a. OBI/Wijkprofiel /Wijkatlas/tellingen/terugkerende enquetes)</a:t>
            </a:r>
            <a:endParaRPr b="1" sz="1200">
              <a:solidFill>
                <a:srgbClr val="008520"/>
              </a:solidFill>
              <a:latin typeface="Calibri"/>
              <a:ea typeface="Calibri"/>
              <a:cs typeface="Calibri"/>
              <a:sym typeface="Calibri"/>
            </a:endParaRPr>
          </a:p>
        </p:txBody>
      </p:sp>
      <p:pic>
        <p:nvPicPr>
          <p:cNvPr descr="Afbeelding met buitenshuis, boom, mensen, schoeisel&#10;&#10;Automatisch gegenereerde beschrijving" id="406" name="Google Shape;406;p8"/>
          <p:cNvPicPr preferRelativeResize="0"/>
          <p:nvPr/>
        </p:nvPicPr>
        <p:blipFill rotWithShape="1">
          <a:blip r:embed="rId7">
            <a:alphaModFix/>
          </a:blip>
          <a:srcRect b="0" l="0" r="0" t="0"/>
          <a:stretch/>
        </p:blipFill>
        <p:spPr>
          <a:xfrm>
            <a:off x="-534800" y="2961546"/>
            <a:ext cx="4397073" cy="329780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id="412" name="Google Shape;412;p9"/>
          <p:cNvPicPr preferRelativeResize="0"/>
          <p:nvPr/>
        </p:nvPicPr>
        <p:blipFill rotWithShape="1">
          <a:blip r:embed="rId3">
            <a:alphaModFix/>
          </a:blip>
          <a:srcRect b="73679" l="0" r="59928" t="13387"/>
          <a:stretch/>
        </p:blipFill>
        <p:spPr>
          <a:xfrm>
            <a:off x="91440" y="265176"/>
            <a:ext cx="4397073" cy="1003185"/>
          </a:xfrm>
          <a:prstGeom prst="rect">
            <a:avLst/>
          </a:prstGeom>
          <a:noFill/>
          <a:ln>
            <a:noFill/>
          </a:ln>
        </p:spPr>
      </p:pic>
      <p:sp>
        <p:nvSpPr>
          <p:cNvPr id="413" name="Google Shape;413;p9"/>
          <p:cNvSpPr/>
          <p:nvPr/>
        </p:nvSpPr>
        <p:spPr>
          <a:xfrm>
            <a:off x="454455" y="943274"/>
            <a:ext cx="3866715" cy="319645"/>
          </a:xfrm>
          <a:prstGeom prst="rect">
            <a:avLst/>
          </a:prstGeom>
          <a:solidFill>
            <a:srgbClr val="3B92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4" name="Google Shape;414;p9"/>
          <p:cNvSpPr txBox="1"/>
          <p:nvPr/>
        </p:nvSpPr>
        <p:spPr>
          <a:xfrm>
            <a:off x="2288602" y="2394857"/>
            <a:ext cx="9506067" cy="26776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2800">
                <a:solidFill>
                  <a:schemeClr val="dk1"/>
                </a:solidFill>
                <a:latin typeface="Calibri"/>
                <a:ea typeface="Calibri"/>
                <a:cs typeface="Calibri"/>
                <a:sym typeface="Calibri"/>
              </a:rPr>
              <a:t>Van data-gedreven vermoedens naar gevalideerde inzichten</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nl-NL" sz="2800">
                <a:solidFill>
                  <a:schemeClr val="dk1"/>
                </a:solidFill>
                <a:latin typeface="Calibri"/>
                <a:ea typeface="Calibri"/>
                <a:cs typeface="Calibri"/>
                <a:sym typeface="Calibri"/>
              </a:rPr>
              <a:t>Specifiek genoeg, data kritisch bevragen, veilige afstand houden, wachten kan wel, evidence-based werken</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nl-NL" sz="2800">
                <a:solidFill>
                  <a:schemeClr val="dk1"/>
                </a:solidFill>
                <a:latin typeface="Calibri"/>
                <a:ea typeface="Calibri"/>
                <a:cs typeface="Calibri"/>
                <a:sym typeface="Calibri"/>
              </a:rPr>
              <a:t>Wijkwandeling, storytelling, wijkontwikkeling</a:t>
            </a:r>
            <a:endParaRPr sz="2800">
              <a:solidFill>
                <a:schemeClr val="dk1"/>
              </a:solidFill>
              <a:latin typeface="Calibri"/>
              <a:ea typeface="Calibri"/>
              <a:cs typeface="Calibri"/>
              <a:sym typeface="Calibri"/>
            </a:endParaRPr>
          </a:p>
        </p:txBody>
      </p:sp>
      <p:pic>
        <p:nvPicPr>
          <p:cNvPr descr="Hurdle with solid fill" id="415" name="Google Shape;415;p9"/>
          <p:cNvPicPr preferRelativeResize="0"/>
          <p:nvPr/>
        </p:nvPicPr>
        <p:blipFill rotWithShape="1">
          <a:blip r:embed="rId4">
            <a:alphaModFix/>
          </a:blip>
          <a:srcRect b="0" l="0" r="0" t="0"/>
          <a:stretch/>
        </p:blipFill>
        <p:spPr>
          <a:xfrm>
            <a:off x="1212574" y="4580993"/>
            <a:ext cx="556592" cy="589722"/>
          </a:xfrm>
          <a:prstGeom prst="rect">
            <a:avLst/>
          </a:prstGeom>
          <a:noFill/>
          <a:ln>
            <a:noFill/>
          </a:ln>
        </p:spPr>
      </p:pic>
      <p:pic>
        <p:nvPicPr>
          <p:cNvPr descr="Target with solid fill" id="416" name="Google Shape;416;p9"/>
          <p:cNvPicPr preferRelativeResize="0"/>
          <p:nvPr/>
        </p:nvPicPr>
        <p:blipFill rotWithShape="1">
          <a:blip r:embed="rId5">
            <a:alphaModFix/>
          </a:blip>
          <a:srcRect b="0" l="0" r="0" t="0"/>
          <a:stretch/>
        </p:blipFill>
        <p:spPr>
          <a:xfrm>
            <a:off x="1212574" y="2395329"/>
            <a:ext cx="556592" cy="569844"/>
          </a:xfrm>
          <a:prstGeom prst="rect">
            <a:avLst/>
          </a:prstGeom>
          <a:noFill/>
          <a:ln>
            <a:noFill/>
          </a:ln>
        </p:spPr>
      </p:pic>
      <p:pic>
        <p:nvPicPr>
          <p:cNvPr descr="Banana Peel with solid fill" id="417" name="Google Shape;417;p9"/>
          <p:cNvPicPr preferRelativeResize="0"/>
          <p:nvPr/>
        </p:nvPicPr>
        <p:blipFill rotWithShape="1">
          <a:blip r:embed="rId6">
            <a:alphaModFix/>
          </a:blip>
          <a:srcRect b="0" l="0" r="0" t="0"/>
          <a:stretch/>
        </p:blipFill>
        <p:spPr>
          <a:xfrm>
            <a:off x="1232096" y="3339192"/>
            <a:ext cx="530089" cy="47708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id="423" name="Google Shape;423;p10"/>
          <p:cNvPicPr preferRelativeResize="0"/>
          <p:nvPr/>
        </p:nvPicPr>
        <p:blipFill rotWithShape="1">
          <a:blip r:embed="rId3">
            <a:alphaModFix/>
          </a:blip>
          <a:srcRect b="50070" l="0" r="58592" t="35077"/>
          <a:stretch/>
        </p:blipFill>
        <p:spPr>
          <a:xfrm>
            <a:off x="0" y="338328"/>
            <a:ext cx="4543653" cy="1152145"/>
          </a:xfrm>
          <a:prstGeom prst="rect">
            <a:avLst/>
          </a:prstGeom>
          <a:noFill/>
          <a:ln>
            <a:noFill/>
          </a:ln>
        </p:spPr>
      </p:pic>
      <p:pic>
        <p:nvPicPr>
          <p:cNvPr id="424" name="Google Shape;424;p10"/>
          <p:cNvPicPr preferRelativeResize="0"/>
          <p:nvPr/>
        </p:nvPicPr>
        <p:blipFill rotWithShape="1">
          <a:blip r:embed="rId4">
            <a:alphaModFix/>
          </a:blip>
          <a:srcRect b="74684" l="1333" r="72519" t="8496"/>
          <a:stretch/>
        </p:blipFill>
        <p:spPr>
          <a:xfrm>
            <a:off x="2754087" y="4878403"/>
            <a:ext cx="2029901" cy="1847729"/>
          </a:xfrm>
          <a:prstGeom prst="rect">
            <a:avLst/>
          </a:prstGeom>
          <a:noFill/>
          <a:ln>
            <a:noFill/>
          </a:ln>
        </p:spPr>
      </p:pic>
      <p:sp>
        <p:nvSpPr>
          <p:cNvPr id="425" name="Google Shape;425;p10"/>
          <p:cNvSpPr txBox="1"/>
          <p:nvPr/>
        </p:nvSpPr>
        <p:spPr>
          <a:xfrm>
            <a:off x="3353323" y="2092163"/>
            <a:ext cx="104547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nl-NL" sz="1200">
                <a:solidFill>
                  <a:schemeClr val="dk1"/>
                </a:solidFill>
                <a:latin typeface="Helvetica Neue"/>
                <a:ea typeface="Helvetica Neue"/>
                <a:cs typeface="Helvetica Neue"/>
                <a:sym typeface="Helvetica Neue"/>
              </a:rPr>
              <a:t>Vier hubs</a:t>
            </a:r>
            <a:endParaRPr/>
          </a:p>
          <a:p>
            <a:pPr indent="0" lvl="0" marL="0" marR="0" rtl="0" algn="ctr">
              <a:spcBef>
                <a:spcPts val="0"/>
              </a:spcBef>
              <a:spcAft>
                <a:spcPts val="0"/>
              </a:spcAft>
              <a:buNone/>
            </a:pPr>
            <a:r>
              <a:rPr b="1" lang="nl-NL" sz="1200">
                <a:solidFill>
                  <a:schemeClr val="dk1"/>
                </a:solidFill>
                <a:latin typeface="Helvetica Neue"/>
                <a:ea typeface="Helvetica Neue"/>
                <a:cs typeface="Helvetica Neue"/>
                <a:sym typeface="Helvetica Neue"/>
              </a:rPr>
              <a:t>deelvervoer</a:t>
            </a:r>
            <a:endParaRPr sz="1200">
              <a:solidFill>
                <a:schemeClr val="dk1"/>
              </a:solidFill>
              <a:latin typeface="Helvetica Neue"/>
              <a:ea typeface="Helvetica Neue"/>
              <a:cs typeface="Helvetica Neue"/>
              <a:sym typeface="Helvetica Neue"/>
            </a:endParaRPr>
          </a:p>
          <a:p>
            <a:pPr indent="0" lvl="0" marL="0" marR="0" rtl="0" algn="l">
              <a:spcBef>
                <a:spcPts val="0"/>
              </a:spcBef>
              <a:spcAft>
                <a:spcPts val="0"/>
              </a:spcAft>
              <a:buNone/>
            </a:pPr>
            <a:r>
              <a:t/>
            </a:r>
            <a:endParaRPr sz="1200">
              <a:solidFill>
                <a:schemeClr val="dk1"/>
              </a:solidFill>
              <a:latin typeface="Helvetica Neue"/>
              <a:ea typeface="Helvetica Neue"/>
              <a:cs typeface="Helvetica Neue"/>
              <a:sym typeface="Helvetica Neue"/>
            </a:endParaRPr>
          </a:p>
        </p:txBody>
      </p:sp>
      <p:pic>
        <p:nvPicPr>
          <p:cNvPr id="426" name="Google Shape;426;p10"/>
          <p:cNvPicPr preferRelativeResize="0"/>
          <p:nvPr/>
        </p:nvPicPr>
        <p:blipFill rotWithShape="1">
          <a:blip r:embed="rId5">
            <a:alphaModFix/>
          </a:blip>
          <a:srcRect b="49904" l="31293" r="31292" t="31876"/>
          <a:stretch/>
        </p:blipFill>
        <p:spPr>
          <a:xfrm>
            <a:off x="2608131" y="2564920"/>
            <a:ext cx="2507597" cy="1728160"/>
          </a:xfrm>
          <a:prstGeom prst="rect">
            <a:avLst/>
          </a:prstGeom>
          <a:noFill/>
          <a:ln>
            <a:noFill/>
          </a:ln>
        </p:spPr>
      </p:pic>
      <p:sp>
        <p:nvSpPr>
          <p:cNvPr id="427" name="Google Shape;427;p10"/>
          <p:cNvSpPr txBox="1"/>
          <p:nvPr/>
        </p:nvSpPr>
        <p:spPr>
          <a:xfrm>
            <a:off x="3107914" y="4508404"/>
            <a:ext cx="267970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nl-NL" sz="1200">
                <a:solidFill>
                  <a:schemeClr val="dk1"/>
                </a:solidFill>
                <a:latin typeface="Calibri"/>
                <a:ea typeface="Calibri"/>
                <a:cs typeface="Calibri"/>
                <a:sym typeface="Calibri"/>
              </a:rPr>
              <a:t>Veilig fietsen + </a:t>
            </a:r>
            <a:endParaRPr/>
          </a:p>
          <a:p>
            <a:pPr indent="0" lvl="0" marL="0" marR="0" rtl="0" algn="ctr">
              <a:spcBef>
                <a:spcPts val="0"/>
              </a:spcBef>
              <a:spcAft>
                <a:spcPts val="0"/>
              </a:spcAft>
              <a:buNone/>
            </a:pPr>
            <a:r>
              <a:rPr b="1" lang="nl-NL" sz="1200">
                <a:solidFill>
                  <a:schemeClr val="dk1"/>
                </a:solidFill>
                <a:latin typeface="Calibri"/>
                <a:ea typeface="Calibri"/>
                <a:cs typeface="Calibri"/>
                <a:sym typeface="Calibri"/>
              </a:rPr>
              <a:t>oversteken OBS Finlandia</a:t>
            </a:r>
            <a:r>
              <a:rPr b="1" lang="nl-NL" sz="1200">
                <a:solidFill>
                  <a:schemeClr val="dk1"/>
                </a:solidFill>
                <a:latin typeface="Helvetica Neue"/>
                <a:ea typeface="Helvetica Neue"/>
                <a:cs typeface="Helvetica Neue"/>
                <a:sym typeface="Helvetica Neue"/>
              </a:rPr>
              <a:t> </a:t>
            </a:r>
            <a:endParaRPr/>
          </a:p>
          <a:p>
            <a:pPr indent="0" lvl="0" marL="0" marR="0" rtl="0" algn="l">
              <a:spcBef>
                <a:spcPts val="0"/>
              </a:spcBef>
              <a:spcAft>
                <a:spcPts val="0"/>
              </a:spcAft>
              <a:buNone/>
            </a:pPr>
            <a:r>
              <a:t/>
            </a:r>
            <a:endParaRPr b="1" sz="1200">
              <a:solidFill>
                <a:schemeClr val="dk1"/>
              </a:solidFill>
              <a:latin typeface="Helvetica Neue"/>
              <a:ea typeface="Helvetica Neue"/>
              <a:cs typeface="Helvetica Neue"/>
              <a:sym typeface="Helvetica Neue"/>
            </a:endParaRPr>
          </a:p>
        </p:txBody>
      </p:sp>
      <p:pic>
        <p:nvPicPr>
          <p:cNvPr id="428" name="Google Shape;428;p10"/>
          <p:cNvPicPr preferRelativeResize="0"/>
          <p:nvPr/>
        </p:nvPicPr>
        <p:blipFill rotWithShape="1">
          <a:blip r:embed="rId6">
            <a:alphaModFix/>
          </a:blip>
          <a:srcRect b="47929" l="65393" r="2850" t="34369"/>
          <a:stretch/>
        </p:blipFill>
        <p:spPr>
          <a:xfrm>
            <a:off x="4067191" y="4970070"/>
            <a:ext cx="2437228" cy="1922585"/>
          </a:xfrm>
          <a:prstGeom prst="rect">
            <a:avLst/>
          </a:prstGeom>
          <a:noFill/>
          <a:ln>
            <a:noFill/>
          </a:ln>
        </p:spPr>
      </p:pic>
      <p:pic>
        <p:nvPicPr>
          <p:cNvPr id="429" name="Google Shape;429;p10"/>
          <p:cNvPicPr preferRelativeResize="0"/>
          <p:nvPr/>
        </p:nvPicPr>
        <p:blipFill rotWithShape="1">
          <a:blip r:embed="rId7">
            <a:alphaModFix/>
          </a:blip>
          <a:srcRect b="23921" l="38205" r="32213" t="59689"/>
          <a:stretch/>
        </p:blipFill>
        <p:spPr>
          <a:xfrm>
            <a:off x="83486" y="4970070"/>
            <a:ext cx="2341330" cy="1835771"/>
          </a:xfrm>
          <a:prstGeom prst="rect">
            <a:avLst/>
          </a:prstGeom>
          <a:noFill/>
          <a:ln>
            <a:noFill/>
          </a:ln>
        </p:spPr>
      </p:pic>
      <p:sp>
        <p:nvSpPr>
          <p:cNvPr id="430" name="Google Shape;430;p10"/>
          <p:cNvSpPr txBox="1"/>
          <p:nvPr/>
        </p:nvSpPr>
        <p:spPr>
          <a:xfrm>
            <a:off x="-63073" y="2042655"/>
            <a:ext cx="298427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nl-NL" sz="1200">
                <a:solidFill>
                  <a:schemeClr val="dk1"/>
                </a:solidFill>
                <a:latin typeface="Helvetica Neue"/>
                <a:ea typeface="Helvetica Neue"/>
                <a:cs typeface="Helvetica Neue"/>
                <a:sym typeface="Helvetica Neue"/>
              </a:rPr>
              <a:t>Hardlooproute door </a:t>
            </a:r>
            <a:endParaRPr sz="1200">
              <a:solidFill>
                <a:schemeClr val="dk1"/>
              </a:solidFill>
              <a:latin typeface="Helvetica Neue"/>
              <a:ea typeface="Helvetica Neue"/>
              <a:cs typeface="Helvetica Neue"/>
              <a:sym typeface="Helvetica Neue"/>
            </a:endParaRPr>
          </a:p>
          <a:p>
            <a:pPr indent="0" lvl="0" marL="0" marR="0" rtl="0" algn="ctr">
              <a:spcBef>
                <a:spcPts val="0"/>
              </a:spcBef>
              <a:spcAft>
                <a:spcPts val="0"/>
              </a:spcAft>
              <a:buNone/>
            </a:pPr>
            <a:r>
              <a:rPr b="1" lang="nl-NL" sz="1200">
                <a:solidFill>
                  <a:schemeClr val="dk1"/>
                </a:solidFill>
                <a:latin typeface="Helvetica Neue"/>
                <a:ea typeface="Helvetica Neue"/>
                <a:cs typeface="Helvetica Neue"/>
                <a:sym typeface="Helvetica Neue"/>
              </a:rPr>
              <a:t>Oud-Mathenesse en M4H </a:t>
            </a:r>
            <a:endParaRPr sz="1200">
              <a:solidFill>
                <a:schemeClr val="dk1"/>
              </a:solidFill>
              <a:latin typeface="Helvetica Neue"/>
              <a:ea typeface="Helvetica Neue"/>
              <a:cs typeface="Helvetica Neue"/>
              <a:sym typeface="Helvetica Neue"/>
            </a:endParaRPr>
          </a:p>
          <a:p>
            <a:pPr indent="0" lvl="0" marL="0" marR="0" rtl="0" algn="l">
              <a:spcBef>
                <a:spcPts val="0"/>
              </a:spcBef>
              <a:spcAft>
                <a:spcPts val="0"/>
              </a:spcAft>
              <a:buNone/>
            </a:pPr>
            <a:r>
              <a:t/>
            </a:r>
            <a:endParaRPr sz="1200">
              <a:solidFill>
                <a:schemeClr val="dk1"/>
              </a:solidFill>
              <a:latin typeface="Helvetica Neue"/>
              <a:ea typeface="Helvetica Neue"/>
              <a:cs typeface="Helvetica Neue"/>
              <a:sym typeface="Helvetica Neue"/>
            </a:endParaRPr>
          </a:p>
        </p:txBody>
      </p:sp>
      <p:pic>
        <p:nvPicPr>
          <p:cNvPr id="431" name="Google Shape;431;p10"/>
          <p:cNvPicPr preferRelativeResize="0"/>
          <p:nvPr/>
        </p:nvPicPr>
        <p:blipFill rotWithShape="1">
          <a:blip r:embed="rId5">
            <a:alphaModFix/>
          </a:blip>
          <a:srcRect b="-301" l="33573" r="29014" t="82081"/>
          <a:stretch/>
        </p:blipFill>
        <p:spPr>
          <a:xfrm>
            <a:off x="83486" y="2564919"/>
            <a:ext cx="2796752" cy="1927437"/>
          </a:xfrm>
          <a:prstGeom prst="rect">
            <a:avLst/>
          </a:prstGeom>
          <a:noFill/>
          <a:ln>
            <a:noFill/>
          </a:ln>
        </p:spPr>
      </p:pic>
      <p:sp>
        <p:nvSpPr>
          <p:cNvPr id="432" name="Google Shape;432;p10"/>
          <p:cNvSpPr txBox="1"/>
          <p:nvPr/>
        </p:nvSpPr>
        <p:spPr>
          <a:xfrm>
            <a:off x="477297" y="4514575"/>
            <a:ext cx="172124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nl-NL" sz="1200">
                <a:solidFill>
                  <a:schemeClr val="dk1"/>
                </a:solidFill>
                <a:latin typeface="Helvetica Neue"/>
                <a:ea typeface="Helvetica Neue"/>
                <a:cs typeface="Helvetica Neue"/>
                <a:sym typeface="Helvetica Neue"/>
              </a:rPr>
              <a:t>Wijkbus op maat</a:t>
            </a:r>
            <a:endParaRPr/>
          </a:p>
          <a:p>
            <a:pPr indent="0" lvl="0" marL="0" marR="0" rtl="0" algn="ctr">
              <a:spcBef>
                <a:spcPts val="0"/>
              </a:spcBef>
              <a:spcAft>
                <a:spcPts val="0"/>
              </a:spcAft>
              <a:buNone/>
            </a:pPr>
            <a:r>
              <a:rPr b="1" lang="nl-NL" sz="1200">
                <a:solidFill>
                  <a:schemeClr val="dk1"/>
                </a:solidFill>
                <a:latin typeface="Helvetica Neue"/>
                <a:ea typeface="Helvetica Neue"/>
                <a:cs typeface="Helvetica Neue"/>
                <a:sym typeface="Helvetica Neue"/>
              </a:rPr>
              <a:t>ouderen</a:t>
            </a:r>
            <a:endParaRPr sz="1200">
              <a:solidFill>
                <a:schemeClr val="dk1"/>
              </a:solidFill>
              <a:latin typeface="Helvetica Neue"/>
              <a:ea typeface="Helvetica Neue"/>
              <a:cs typeface="Helvetica Neue"/>
              <a:sym typeface="Helvetica Neue"/>
            </a:endParaRPr>
          </a:p>
          <a:p>
            <a:pPr indent="0" lvl="0" marL="0" marR="0" rtl="0" algn="l">
              <a:spcBef>
                <a:spcPts val="0"/>
              </a:spcBef>
              <a:spcAft>
                <a:spcPts val="0"/>
              </a:spcAft>
              <a:buNone/>
            </a:pPr>
            <a:r>
              <a:t/>
            </a:r>
            <a:endParaRPr sz="1200">
              <a:solidFill>
                <a:schemeClr val="dk1"/>
              </a:solidFill>
              <a:latin typeface="Helvetica Neue"/>
              <a:ea typeface="Helvetica Neue"/>
              <a:cs typeface="Helvetica Neue"/>
              <a:sym typeface="Helvetica Neue"/>
            </a:endParaRPr>
          </a:p>
        </p:txBody>
      </p:sp>
      <p:sp>
        <p:nvSpPr>
          <p:cNvPr id="433" name="Google Shape;433;p10"/>
          <p:cNvSpPr txBox="1"/>
          <p:nvPr/>
        </p:nvSpPr>
        <p:spPr>
          <a:xfrm>
            <a:off x="7575225" y="2184495"/>
            <a:ext cx="341471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nl-NL" sz="1200">
                <a:solidFill>
                  <a:schemeClr val="dk1"/>
                </a:solidFill>
                <a:latin typeface="Calibri"/>
                <a:ea typeface="Calibri"/>
                <a:cs typeface="Calibri"/>
                <a:sym typeface="Calibri"/>
              </a:rPr>
              <a:t>Opruimacties voor onbelemmerde mobiliteit</a:t>
            </a:r>
            <a:endParaRPr b="1" sz="1200">
              <a:solidFill>
                <a:schemeClr val="dk1"/>
              </a:solidFill>
              <a:latin typeface="Helvetica Neue"/>
              <a:ea typeface="Helvetica Neue"/>
              <a:cs typeface="Helvetica Neue"/>
              <a:sym typeface="Helvetica Neue"/>
            </a:endParaRPr>
          </a:p>
        </p:txBody>
      </p:sp>
      <p:pic>
        <p:nvPicPr>
          <p:cNvPr descr="A group of people standing on a sidewalk&#10;&#10;Description automatically generated" id="434" name="Google Shape;434;p10"/>
          <p:cNvPicPr preferRelativeResize="0"/>
          <p:nvPr/>
        </p:nvPicPr>
        <p:blipFill rotWithShape="1">
          <a:blip r:embed="rId8">
            <a:alphaModFix/>
          </a:blip>
          <a:srcRect b="0" l="12342" r="953" t="0"/>
          <a:stretch/>
        </p:blipFill>
        <p:spPr>
          <a:xfrm>
            <a:off x="6758103" y="2564919"/>
            <a:ext cx="6739002" cy="5829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id="440" name="Google Shape;440;p11"/>
          <p:cNvPicPr preferRelativeResize="0"/>
          <p:nvPr/>
        </p:nvPicPr>
        <p:blipFill rotWithShape="1">
          <a:blip r:embed="rId3">
            <a:alphaModFix/>
          </a:blip>
          <a:srcRect b="50070" l="0" r="58592" t="35077"/>
          <a:stretch/>
        </p:blipFill>
        <p:spPr>
          <a:xfrm>
            <a:off x="0" y="338328"/>
            <a:ext cx="4543653" cy="1152145"/>
          </a:xfrm>
          <a:prstGeom prst="rect">
            <a:avLst/>
          </a:prstGeom>
          <a:noFill/>
          <a:ln>
            <a:noFill/>
          </a:ln>
        </p:spPr>
      </p:pic>
      <p:sp>
        <p:nvSpPr>
          <p:cNvPr id="441" name="Google Shape;441;p11"/>
          <p:cNvSpPr txBox="1"/>
          <p:nvPr/>
        </p:nvSpPr>
        <p:spPr>
          <a:xfrm>
            <a:off x="2181401" y="2394857"/>
            <a:ext cx="8584569" cy="31085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2800">
                <a:solidFill>
                  <a:schemeClr val="dk1"/>
                </a:solidFill>
                <a:latin typeface="Calibri"/>
                <a:ea typeface="Calibri"/>
                <a:cs typeface="Calibri"/>
                <a:sym typeface="Calibri"/>
              </a:rPr>
              <a:t>Vertrouwen winnen en direct impact maken</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nl-NL" sz="2800">
                <a:solidFill>
                  <a:schemeClr val="dk1"/>
                </a:solidFill>
                <a:latin typeface="Calibri"/>
                <a:ea typeface="Calibri"/>
                <a:cs typeface="Calibri"/>
                <a:sym typeface="Calibri"/>
              </a:rPr>
              <a:t>Klein bier, denken vanuit mogelijkheden, initiatief platslaan</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nl-NL" sz="2800">
                <a:solidFill>
                  <a:schemeClr val="dk1"/>
                </a:solidFill>
                <a:latin typeface="Calibri"/>
                <a:ea typeface="Calibri"/>
                <a:cs typeface="Calibri"/>
                <a:sym typeface="Calibri"/>
              </a:rPr>
              <a:t>Wisselgelddenken, initatief benutten, vastbijten en niet loslaten, transparante communicatie</a:t>
            </a:r>
            <a:endParaRPr sz="2800">
              <a:solidFill>
                <a:schemeClr val="dk1"/>
              </a:solidFill>
              <a:latin typeface="Calibri"/>
              <a:ea typeface="Calibri"/>
              <a:cs typeface="Calibri"/>
              <a:sym typeface="Calibri"/>
            </a:endParaRPr>
          </a:p>
        </p:txBody>
      </p:sp>
      <p:pic>
        <p:nvPicPr>
          <p:cNvPr descr="Hurdle with solid fill" id="442" name="Google Shape;442;p11"/>
          <p:cNvPicPr preferRelativeResize="0"/>
          <p:nvPr/>
        </p:nvPicPr>
        <p:blipFill rotWithShape="1">
          <a:blip r:embed="rId4">
            <a:alphaModFix/>
          </a:blip>
          <a:srcRect b="0" l="0" r="0" t="0"/>
          <a:stretch/>
        </p:blipFill>
        <p:spPr>
          <a:xfrm>
            <a:off x="1212574" y="4621695"/>
            <a:ext cx="556592" cy="589722"/>
          </a:xfrm>
          <a:prstGeom prst="rect">
            <a:avLst/>
          </a:prstGeom>
          <a:noFill/>
          <a:ln>
            <a:noFill/>
          </a:ln>
        </p:spPr>
      </p:pic>
      <p:pic>
        <p:nvPicPr>
          <p:cNvPr descr="Target with solid fill" id="443" name="Google Shape;443;p11"/>
          <p:cNvPicPr preferRelativeResize="0"/>
          <p:nvPr/>
        </p:nvPicPr>
        <p:blipFill rotWithShape="1">
          <a:blip r:embed="rId5">
            <a:alphaModFix/>
          </a:blip>
          <a:srcRect b="0" l="0" r="0" t="0"/>
          <a:stretch/>
        </p:blipFill>
        <p:spPr>
          <a:xfrm>
            <a:off x="1212574" y="2395329"/>
            <a:ext cx="556592" cy="569844"/>
          </a:xfrm>
          <a:prstGeom prst="rect">
            <a:avLst/>
          </a:prstGeom>
          <a:noFill/>
          <a:ln>
            <a:noFill/>
          </a:ln>
        </p:spPr>
      </p:pic>
      <p:pic>
        <p:nvPicPr>
          <p:cNvPr descr="Banana Peel with solid fill" id="444" name="Google Shape;444;p11"/>
          <p:cNvPicPr preferRelativeResize="0"/>
          <p:nvPr/>
        </p:nvPicPr>
        <p:blipFill rotWithShape="1">
          <a:blip r:embed="rId6">
            <a:alphaModFix/>
          </a:blip>
          <a:srcRect b="0" l="0" r="0" t="0"/>
          <a:stretch/>
        </p:blipFill>
        <p:spPr>
          <a:xfrm>
            <a:off x="1226653" y="3383445"/>
            <a:ext cx="530089" cy="47708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id="450" name="Google Shape;450;p12"/>
          <p:cNvPicPr preferRelativeResize="0"/>
          <p:nvPr/>
        </p:nvPicPr>
        <p:blipFill rotWithShape="1">
          <a:blip r:embed="rId3">
            <a:alphaModFix/>
          </a:blip>
          <a:srcRect b="29289" l="0" r="53898" t="55798"/>
          <a:stretch/>
        </p:blipFill>
        <p:spPr>
          <a:xfrm>
            <a:off x="0" y="318052"/>
            <a:ext cx="5058697" cy="1156787"/>
          </a:xfrm>
          <a:prstGeom prst="rect">
            <a:avLst/>
          </a:prstGeom>
          <a:noFill/>
          <a:ln>
            <a:noFill/>
          </a:ln>
        </p:spPr>
      </p:pic>
      <p:grpSp>
        <p:nvGrpSpPr>
          <p:cNvPr id="451" name="Google Shape;451;p12"/>
          <p:cNvGrpSpPr/>
          <p:nvPr/>
        </p:nvGrpSpPr>
        <p:grpSpPr>
          <a:xfrm>
            <a:off x="-8330348" y="5565626"/>
            <a:ext cx="4529656" cy="1152484"/>
            <a:chOff x="551383" y="2420888"/>
            <a:chExt cx="11928093" cy="3995171"/>
          </a:xfrm>
        </p:grpSpPr>
        <p:sp>
          <p:nvSpPr>
            <p:cNvPr id="452" name="Google Shape;452;p12"/>
            <p:cNvSpPr/>
            <p:nvPr/>
          </p:nvSpPr>
          <p:spPr>
            <a:xfrm>
              <a:off x="551383" y="4974665"/>
              <a:ext cx="11377265" cy="1440160"/>
            </a:xfrm>
            <a:prstGeom prst="roundRect">
              <a:avLst>
                <a:gd fmla="val 16667" name="adj"/>
              </a:avLst>
            </a:prstGeom>
            <a:solidFill>
              <a:srgbClr val="E1EF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3" name="Google Shape;453;p12"/>
            <p:cNvSpPr/>
            <p:nvPr/>
          </p:nvSpPr>
          <p:spPr>
            <a:xfrm>
              <a:off x="551384" y="3325258"/>
              <a:ext cx="3024336" cy="1440160"/>
            </a:xfrm>
            <a:prstGeom prst="roundRect">
              <a:avLst>
                <a:gd fmla="val 16667" name="adj"/>
              </a:avLst>
            </a:prstGeom>
            <a:solidFill>
              <a:srgbClr val="E1EF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4" name="Google Shape;454;p12"/>
            <p:cNvSpPr/>
            <p:nvPr/>
          </p:nvSpPr>
          <p:spPr>
            <a:xfrm>
              <a:off x="8904312" y="3345736"/>
              <a:ext cx="3024336" cy="1440160"/>
            </a:xfrm>
            <a:prstGeom prst="roundRect">
              <a:avLst>
                <a:gd fmla="val 16667" name="adj"/>
              </a:avLst>
            </a:prstGeom>
            <a:solidFill>
              <a:srgbClr val="E1EF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5" name="Google Shape;455;p12"/>
            <p:cNvSpPr/>
            <p:nvPr/>
          </p:nvSpPr>
          <p:spPr>
            <a:xfrm>
              <a:off x="4920203" y="3319080"/>
              <a:ext cx="3024336" cy="1440160"/>
            </a:xfrm>
            <a:prstGeom prst="roundRect">
              <a:avLst>
                <a:gd fmla="val 16667" name="adj"/>
              </a:avLst>
            </a:prstGeom>
            <a:solidFill>
              <a:srgbClr val="E1EF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6" name="Google Shape;456;p12"/>
            <p:cNvSpPr/>
            <p:nvPr/>
          </p:nvSpPr>
          <p:spPr>
            <a:xfrm>
              <a:off x="551383" y="2420888"/>
              <a:ext cx="11376024" cy="709423"/>
            </a:xfrm>
            <a:prstGeom prst="roundRect">
              <a:avLst>
                <a:gd fmla="val 16667" name="adj"/>
              </a:avLst>
            </a:prstGeom>
            <a:solidFill>
              <a:srgbClr val="E1EF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7" name="Google Shape;457;p12"/>
            <p:cNvSpPr txBox="1"/>
            <p:nvPr/>
          </p:nvSpPr>
          <p:spPr>
            <a:xfrm>
              <a:off x="774661" y="5027814"/>
              <a:ext cx="3580459" cy="138701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nl-NL" sz="1000">
                  <a:solidFill>
                    <a:schemeClr val="lt2"/>
                  </a:solidFill>
                  <a:latin typeface="Calibri"/>
                  <a:ea typeface="Calibri"/>
                  <a:cs typeface="Calibri"/>
                  <a:sym typeface="Calibri"/>
                </a:rPr>
                <a:t>Toegankelijkheid &amp;</a:t>
              </a:r>
              <a:endParaRPr/>
            </a:p>
            <a:p>
              <a:pPr indent="0" lvl="0" marL="0" marR="0" rtl="0" algn="ctr">
                <a:spcBef>
                  <a:spcPts val="0"/>
                </a:spcBef>
                <a:spcAft>
                  <a:spcPts val="0"/>
                </a:spcAft>
                <a:buNone/>
              </a:pPr>
              <a:r>
                <a:rPr b="1" lang="nl-NL" sz="1000">
                  <a:solidFill>
                    <a:schemeClr val="lt2"/>
                  </a:solidFill>
                  <a:latin typeface="Calibri"/>
                  <a:ea typeface="Calibri"/>
                  <a:cs typeface="Calibri"/>
                  <a:sym typeface="Calibri"/>
                </a:rPr>
                <a:t>bereikbaarheid</a:t>
              </a:r>
              <a:endParaRPr/>
            </a:p>
          </p:txBody>
        </p:sp>
        <p:sp>
          <p:nvSpPr>
            <p:cNvPr id="458" name="Google Shape;458;p12"/>
            <p:cNvSpPr txBox="1"/>
            <p:nvPr/>
          </p:nvSpPr>
          <p:spPr>
            <a:xfrm>
              <a:off x="4689118" y="5029048"/>
              <a:ext cx="3255421" cy="138701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nl-NL" sz="1000">
                  <a:solidFill>
                    <a:schemeClr val="lt2"/>
                  </a:solidFill>
                  <a:latin typeface="Calibri"/>
                  <a:ea typeface="Calibri"/>
                  <a:cs typeface="Calibri"/>
                  <a:sym typeface="Calibri"/>
                </a:rPr>
                <a:t>Verbeteren </a:t>
              </a:r>
              <a:endParaRPr/>
            </a:p>
            <a:p>
              <a:pPr indent="0" lvl="0" marL="0" marR="0" rtl="0" algn="ctr">
                <a:spcBef>
                  <a:spcPts val="0"/>
                </a:spcBef>
                <a:spcAft>
                  <a:spcPts val="0"/>
                </a:spcAft>
                <a:buNone/>
              </a:pPr>
              <a:r>
                <a:rPr b="1" lang="nl-NL" sz="1000">
                  <a:solidFill>
                    <a:schemeClr val="lt2"/>
                  </a:solidFill>
                  <a:latin typeface="Calibri"/>
                  <a:ea typeface="Calibri"/>
                  <a:cs typeface="Calibri"/>
                  <a:sym typeface="Calibri"/>
                </a:rPr>
                <a:t>verblijfskwaliteit</a:t>
              </a:r>
              <a:endParaRPr/>
            </a:p>
          </p:txBody>
        </p:sp>
        <p:sp>
          <p:nvSpPr>
            <p:cNvPr id="459" name="Google Shape;459;p12"/>
            <p:cNvSpPr txBox="1"/>
            <p:nvPr/>
          </p:nvSpPr>
          <p:spPr>
            <a:xfrm>
              <a:off x="7036108" y="5027814"/>
              <a:ext cx="5443368" cy="138701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nl-NL" sz="1000">
                  <a:solidFill>
                    <a:schemeClr val="lt2"/>
                  </a:solidFill>
                  <a:latin typeface="Calibri"/>
                  <a:ea typeface="Calibri"/>
                  <a:cs typeface="Calibri"/>
                  <a:sym typeface="Calibri"/>
                </a:rPr>
                <a:t>Gezonde</a:t>
              </a:r>
              <a:endParaRPr/>
            </a:p>
            <a:p>
              <a:pPr indent="0" lvl="0" marL="0" marR="0" rtl="0" algn="ctr">
                <a:spcBef>
                  <a:spcPts val="0"/>
                </a:spcBef>
                <a:spcAft>
                  <a:spcPts val="0"/>
                </a:spcAft>
                <a:buNone/>
              </a:pPr>
              <a:r>
                <a:rPr b="1" lang="nl-NL" sz="1000">
                  <a:solidFill>
                    <a:schemeClr val="lt2"/>
                  </a:solidFill>
                  <a:latin typeface="Calibri"/>
                  <a:ea typeface="Calibri"/>
                  <a:cs typeface="Calibri"/>
                  <a:sym typeface="Calibri"/>
                </a:rPr>
                <a:t>mobiliteit</a:t>
              </a:r>
              <a:endParaRPr/>
            </a:p>
          </p:txBody>
        </p:sp>
      </p:grpSp>
      <p:pic>
        <p:nvPicPr>
          <p:cNvPr descr="A person and person walking on a path&#10;&#10;Description automatically generated" id="460" name="Google Shape;460;p12"/>
          <p:cNvPicPr preferRelativeResize="0"/>
          <p:nvPr/>
        </p:nvPicPr>
        <p:blipFill rotWithShape="1">
          <a:blip r:embed="rId4">
            <a:alphaModFix/>
          </a:blip>
          <a:srcRect b="0" l="0" r="0" t="0"/>
          <a:stretch/>
        </p:blipFill>
        <p:spPr>
          <a:xfrm>
            <a:off x="-7050212" y="4129883"/>
            <a:ext cx="2557055" cy="1358435"/>
          </a:xfrm>
          <a:prstGeom prst="rect">
            <a:avLst/>
          </a:prstGeom>
          <a:noFill/>
          <a:ln>
            <a:noFill/>
          </a:ln>
        </p:spPr>
      </p:pic>
      <p:pic>
        <p:nvPicPr>
          <p:cNvPr descr="A group of men looking at papers on a wall&#10;&#10;Description automatically generated" id="461" name="Google Shape;461;p12"/>
          <p:cNvPicPr preferRelativeResize="0"/>
          <p:nvPr/>
        </p:nvPicPr>
        <p:blipFill rotWithShape="1">
          <a:blip r:embed="rId5">
            <a:alphaModFix/>
          </a:blip>
          <a:srcRect b="0" l="0" r="0" t="46399"/>
          <a:stretch/>
        </p:blipFill>
        <p:spPr>
          <a:xfrm>
            <a:off x="-548022" y="1801704"/>
            <a:ext cx="6534191" cy="5250516"/>
          </a:xfrm>
          <a:prstGeom prst="rect">
            <a:avLst/>
          </a:prstGeom>
          <a:noFill/>
          <a:ln>
            <a:noFill/>
          </a:ln>
        </p:spPr>
      </p:pic>
      <p:pic>
        <p:nvPicPr>
          <p:cNvPr descr="A group of people sitting at a long table&#10;&#10;Description automatically generated" id="462" name="Google Shape;462;p12"/>
          <p:cNvPicPr preferRelativeResize="0"/>
          <p:nvPr/>
        </p:nvPicPr>
        <p:blipFill rotWithShape="1">
          <a:blip r:embed="rId6">
            <a:alphaModFix/>
          </a:blip>
          <a:srcRect b="0" l="0" r="0" t="0"/>
          <a:stretch/>
        </p:blipFill>
        <p:spPr>
          <a:xfrm>
            <a:off x="6096000" y="2391802"/>
            <a:ext cx="3463340" cy="4617786"/>
          </a:xfrm>
          <a:prstGeom prst="rect">
            <a:avLst/>
          </a:prstGeom>
          <a:noFill/>
          <a:ln>
            <a:noFill/>
          </a:ln>
        </p:spPr>
      </p:pic>
      <p:pic>
        <p:nvPicPr>
          <p:cNvPr descr="A sign on a tree&#10;&#10;Description automatically generated" id="463" name="Google Shape;463;p12"/>
          <p:cNvPicPr preferRelativeResize="0"/>
          <p:nvPr/>
        </p:nvPicPr>
        <p:blipFill rotWithShape="1">
          <a:blip r:embed="rId7">
            <a:alphaModFix/>
          </a:blip>
          <a:srcRect b="0" l="0" r="0" t="0"/>
          <a:stretch/>
        </p:blipFill>
        <p:spPr>
          <a:xfrm>
            <a:off x="7979229" y="195943"/>
            <a:ext cx="4038600" cy="304255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pic>
        <p:nvPicPr>
          <p:cNvPr id="469" name="Google Shape;469;p13"/>
          <p:cNvPicPr preferRelativeResize="0"/>
          <p:nvPr/>
        </p:nvPicPr>
        <p:blipFill rotWithShape="1">
          <a:blip r:embed="rId3">
            <a:alphaModFix/>
          </a:blip>
          <a:srcRect b="29289" l="0" r="53898" t="55798"/>
          <a:stretch/>
        </p:blipFill>
        <p:spPr>
          <a:xfrm>
            <a:off x="0" y="318052"/>
            <a:ext cx="5058697" cy="1156787"/>
          </a:xfrm>
          <a:prstGeom prst="rect">
            <a:avLst/>
          </a:prstGeom>
          <a:noFill/>
          <a:ln>
            <a:noFill/>
          </a:ln>
        </p:spPr>
      </p:pic>
      <p:grpSp>
        <p:nvGrpSpPr>
          <p:cNvPr id="470" name="Google Shape;470;p13"/>
          <p:cNvGrpSpPr/>
          <p:nvPr/>
        </p:nvGrpSpPr>
        <p:grpSpPr>
          <a:xfrm>
            <a:off x="-8330348" y="5565626"/>
            <a:ext cx="4529656" cy="1152484"/>
            <a:chOff x="551383" y="2420888"/>
            <a:chExt cx="11928093" cy="3995171"/>
          </a:xfrm>
        </p:grpSpPr>
        <p:sp>
          <p:nvSpPr>
            <p:cNvPr id="471" name="Google Shape;471;p13"/>
            <p:cNvSpPr/>
            <p:nvPr/>
          </p:nvSpPr>
          <p:spPr>
            <a:xfrm>
              <a:off x="551383" y="4974665"/>
              <a:ext cx="11377265" cy="1440160"/>
            </a:xfrm>
            <a:prstGeom prst="roundRect">
              <a:avLst>
                <a:gd fmla="val 16667" name="adj"/>
              </a:avLst>
            </a:prstGeom>
            <a:solidFill>
              <a:srgbClr val="E1EF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2" name="Google Shape;472;p13"/>
            <p:cNvSpPr/>
            <p:nvPr/>
          </p:nvSpPr>
          <p:spPr>
            <a:xfrm>
              <a:off x="551384" y="3325258"/>
              <a:ext cx="3024336" cy="1440160"/>
            </a:xfrm>
            <a:prstGeom prst="roundRect">
              <a:avLst>
                <a:gd fmla="val 16667" name="adj"/>
              </a:avLst>
            </a:prstGeom>
            <a:solidFill>
              <a:srgbClr val="E1EF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3" name="Google Shape;473;p13"/>
            <p:cNvSpPr/>
            <p:nvPr/>
          </p:nvSpPr>
          <p:spPr>
            <a:xfrm>
              <a:off x="8904312" y="3345736"/>
              <a:ext cx="3024336" cy="1440160"/>
            </a:xfrm>
            <a:prstGeom prst="roundRect">
              <a:avLst>
                <a:gd fmla="val 16667" name="adj"/>
              </a:avLst>
            </a:prstGeom>
            <a:solidFill>
              <a:srgbClr val="E1EF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4" name="Google Shape;474;p13"/>
            <p:cNvSpPr/>
            <p:nvPr/>
          </p:nvSpPr>
          <p:spPr>
            <a:xfrm>
              <a:off x="4920203" y="3319080"/>
              <a:ext cx="3024336" cy="1440160"/>
            </a:xfrm>
            <a:prstGeom prst="roundRect">
              <a:avLst>
                <a:gd fmla="val 16667" name="adj"/>
              </a:avLst>
            </a:prstGeom>
            <a:solidFill>
              <a:srgbClr val="E1EF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5" name="Google Shape;475;p13"/>
            <p:cNvSpPr/>
            <p:nvPr/>
          </p:nvSpPr>
          <p:spPr>
            <a:xfrm>
              <a:off x="551383" y="2420888"/>
              <a:ext cx="11376024" cy="709423"/>
            </a:xfrm>
            <a:prstGeom prst="roundRect">
              <a:avLst>
                <a:gd fmla="val 16667" name="adj"/>
              </a:avLst>
            </a:prstGeom>
            <a:solidFill>
              <a:srgbClr val="E1EF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6" name="Google Shape;476;p13"/>
            <p:cNvSpPr txBox="1"/>
            <p:nvPr/>
          </p:nvSpPr>
          <p:spPr>
            <a:xfrm>
              <a:off x="774661" y="5027814"/>
              <a:ext cx="3580459" cy="138701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nl-NL" sz="1000">
                  <a:solidFill>
                    <a:schemeClr val="lt2"/>
                  </a:solidFill>
                  <a:latin typeface="Calibri"/>
                  <a:ea typeface="Calibri"/>
                  <a:cs typeface="Calibri"/>
                  <a:sym typeface="Calibri"/>
                </a:rPr>
                <a:t>Toegankelijkheid &amp;</a:t>
              </a:r>
              <a:endParaRPr/>
            </a:p>
            <a:p>
              <a:pPr indent="0" lvl="0" marL="0" marR="0" rtl="0" algn="ctr">
                <a:spcBef>
                  <a:spcPts val="0"/>
                </a:spcBef>
                <a:spcAft>
                  <a:spcPts val="0"/>
                </a:spcAft>
                <a:buNone/>
              </a:pPr>
              <a:r>
                <a:rPr b="1" lang="nl-NL" sz="1000">
                  <a:solidFill>
                    <a:schemeClr val="lt2"/>
                  </a:solidFill>
                  <a:latin typeface="Calibri"/>
                  <a:ea typeface="Calibri"/>
                  <a:cs typeface="Calibri"/>
                  <a:sym typeface="Calibri"/>
                </a:rPr>
                <a:t>bereikbaarheid</a:t>
              </a:r>
              <a:endParaRPr/>
            </a:p>
          </p:txBody>
        </p:sp>
        <p:sp>
          <p:nvSpPr>
            <p:cNvPr id="477" name="Google Shape;477;p13"/>
            <p:cNvSpPr txBox="1"/>
            <p:nvPr/>
          </p:nvSpPr>
          <p:spPr>
            <a:xfrm>
              <a:off x="4689118" y="5029048"/>
              <a:ext cx="3255421" cy="138701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nl-NL" sz="1000">
                  <a:solidFill>
                    <a:schemeClr val="lt2"/>
                  </a:solidFill>
                  <a:latin typeface="Calibri"/>
                  <a:ea typeface="Calibri"/>
                  <a:cs typeface="Calibri"/>
                  <a:sym typeface="Calibri"/>
                </a:rPr>
                <a:t>Verbeteren </a:t>
              </a:r>
              <a:endParaRPr/>
            </a:p>
            <a:p>
              <a:pPr indent="0" lvl="0" marL="0" marR="0" rtl="0" algn="ctr">
                <a:spcBef>
                  <a:spcPts val="0"/>
                </a:spcBef>
                <a:spcAft>
                  <a:spcPts val="0"/>
                </a:spcAft>
                <a:buNone/>
              </a:pPr>
              <a:r>
                <a:rPr b="1" lang="nl-NL" sz="1000">
                  <a:solidFill>
                    <a:schemeClr val="lt2"/>
                  </a:solidFill>
                  <a:latin typeface="Calibri"/>
                  <a:ea typeface="Calibri"/>
                  <a:cs typeface="Calibri"/>
                  <a:sym typeface="Calibri"/>
                </a:rPr>
                <a:t>verblijfskwaliteit</a:t>
              </a:r>
              <a:endParaRPr/>
            </a:p>
          </p:txBody>
        </p:sp>
        <p:sp>
          <p:nvSpPr>
            <p:cNvPr id="478" name="Google Shape;478;p13"/>
            <p:cNvSpPr txBox="1"/>
            <p:nvPr/>
          </p:nvSpPr>
          <p:spPr>
            <a:xfrm>
              <a:off x="7036108" y="5027814"/>
              <a:ext cx="5443368" cy="138701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nl-NL" sz="1000">
                  <a:solidFill>
                    <a:schemeClr val="lt2"/>
                  </a:solidFill>
                  <a:latin typeface="Calibri"/>
                  <a:ea typeface="Calibri"/>
                  <a:cs typeface="Calibri"/>
                  <a:sym typeface="Calibri"/>
                </a:rPr>
                <a:t>Gezonde</a:t>
              </a:r>
              <a:endParaRPr/>
            </a:p>
            <a:p>
              <a:pPr indent="0" lvl="0" marL="0" marR="0" rtl="0" algn="ctr">
                <a:spcBef>
                  <a:spcPts val="0"/>
                </a:spcBef>
                <a:spcAft>
                  <a:spcPts val="0"/>
                </a:spcAft>
                <a:buNone/>
              </a:pPr>
              <a:r>
                <a:rPr b="1" lang="nl-NL" sz="1000">
                  <a:solidFill>
                    <a:schemeClr val="lt2"/>
                  </a:solidFill>
                  <a:latin typeface="Calibri"/>
                  <a:ea typeface="Calibri"/>
                  <a:cs typeface="Calibri"/>
                  <a:sym typeface="Calibri"/>
                </a:rPr>
                <a:t>mobiliteit</a:t>
              </a:r>
              <a:endParaRPr/>
            </a:p>
          </p:txBody>
        </p:sp>
      </p:grpSp>
      <p:pic>
        <p:nvPicPr>
          <p:cNvPr descr="A person and person walking on a path&#10;&#10;Description automatically generated" id="479" name="Google Shape;479;p13"/>
          <p:cNvPicPr preferRelativeResize="0"/>
          <p:nvPr/>
        </p:nvPicPr>
        <p:blipFill rotWithShape="1">
          <a:blip r:embed="rId4">
            <a:alphaModFix/>
          </a:blip>
          <a:srcRect b="0" l="0" r="0" t="0"/>
          <a:stretch/>
        </p:blipFill>
        <p:spPr>
          <a:xfrm>
            <a:off x="-7050212" y="4129883"/>
            <a:ext cx="2557055" cy="1358435"/>
          </a:xfrm>
          <a:prstGeom prst="rect">
            <a:avLst/>
          </a:prstGeom>
          <a:noFill/>
          <a:ln>
            <a:noFill/>
          </a:ln>
        </p:spPr>
      </p:pic>
      <p:sp>
        <p:nvSpPr>
          <p:cNvPr id="480" name="Google Shape;480;p13"/>
          <p:cNvSpPr txBox="1"/>
          <p:nvPr/>
        </p:nvSpPr>
        <p:spPr>
          <a:xfrm>
            <a:off x="2076805" y="2264229"/>
            <a:ext cx="8776252" cy="31085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2800">
                <a:solidFill>
                  <a:schemeClr val="dk1"/>
                </a:solidFill>
                <a:latin typeface="Calibri"/>
                <a:ea typeface="Calibri"/>
                <a:cs typeface="Calibri"/>
                <a:sym typeface="Calibri"/>
              </a:rPr>
              <a:t>Ophalen behoeften en dromen, beleid in ontwikkeling voeden en juiste uitvoeringsacties formuleren</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nl-NL" sz="2800">
                <a:solidFill>
                  <a:schemeClr val="dk1"/>
                </a:solidFill>
                <a:latin typeface="Calibri"/>
                <a:ea typeface="Calibri"/>
                <a:cs typeface="Calibri"/>
                <a:sym typeface="Calibri"/>
              </a:rPr>
              <a:t>Participatiemoeheid, groots durven denken, wegschuiven</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nl-NL" sz="2800">
                <a:solidFill>
                  <a:schemeClr val="dk1"/>
                </a:solidFill>
                <a:latin typeface="Calibri"/>
                <a:ea typeface="Calibri"/>
                <a:cs typeface="Calibri"/>
                <a:sym typeface="Calibri"/>
              </a:rPr>
              <a:t>Samen ontwerpen als gelijken, toekomstgeletterdheid ontwikkelen, wijktentoonstelling</a:t>
            </a:r>
            <a:endParaRPr sz="2800">
              <a:solidFill>
                <a:schemeClr val="dk1"/>
              </a:solidFill>
              <a:latin typeface="Calibri"/>
              <a:ea typeface="Calibri"/>
              <a:cs typeface="Calibri"/>
              <a:sym typeface="Calibri"/>
            </a:endParaRPr>
          </a:p>
        </p:txBody>
      </p:sp>
      <p:pic>
        <p:nvPicPr>
          <p:cNvPr descr="Hurdle with solid fill" id="481" name="Google Shape;481;p13"/>
          <p:cNvPicPr preferRelativeResize="0"/>
          <p:nvPr/>
        </p:nvPicPr>
        <p:blipFill rotWithShape="1">
          <a:blip r:embed="rId5">
            <a:alphaModFix/>
          </a:blip>
          <a:srcRect b="0" l="0" r="0" t="0"/>
          <a:stretch/>
        </p:blipFill>
        <p:spPr>
          <a:xfrm>
            <a:off x="1212574" y="4396408"/>
            <a:ext cx="556592" cy="589722"/>
          </a:xfrm>
          <a:prstGeom prst="rect">
            <a:avLst/>
          </a:prstGeom>
          <a:noFill/>
          <a:ln>
            <a:noFill/>
          </a:ln>
        </p:spPr>
      </p:pic>
      <p:pic>
        <p:nvPicPr>
          <p:cNvPr descr="Target with solid fill" id="482" name="Google Shape;482;p13"/>
          <p:cNvPicPr preferRelativeResize="0"/>
          <p:nvPr/>
        </p:nvPicPr>
        <p:blipFill rotWithShape="1">
          <a:blip r:embed="rId6">
            <a:alphaModFix/>
          </a:blip>
          <a:srcRect b="0" l="0" r="0" t="0"/>
          <a:stretch/>
        </p:blipFill>
        <p:spPr>
          <a:xfrm>
            <a:off x="1212574" y="2395329"/>
            <a:ext cx="556592" cy="569844"/>
          </a:xfrm>
          <a:prstGeom prst="rect">
            <a:avLst/>
          </a:prstGeom>
          <a:noFill/>
          <a:ln>
            <a:noFill/>
          </a:ln>
        </p:spPr>
      </p:pic>
      <p:pic>
        <p:nvPicPr>
          <p:cNvPr descr="Banana Peel with solid fill" id="483" name="Google Shape;483;p13"/>
          <p:cNvPicPr preferRelativeResize="0"/>
          <p:nvPr/>
        </p:nvPicPr>
        <p:blipFill rotWithShape="1">
          <a:blip r:embed="rId7">
            <a:alphaModFix/>
          </a:blip>
          <a:srcRect b="0" l="0" r="0" t="0"/>
          <a:stretch/>
        </p:blipFill>
        <p:spPr>
          <a:xfrm>
            <a:off x="1226653" y="3529219"/>
            <a:ext cx="530089" cy="47708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pic>
        <p:nvPicPr>
          <p:cNvPr id="489" name="Google Shape;489;p14"/>
          <p:cNvPicPr preferRelativeResize="0"/>
          <p:nvPr/>
        </p:nvPicPr>
        <p:blipFill rotWithShape="1">
          <a:blip r:embed="rId3">
            <a:alphaModFix/>
          </a:blip>
          <a:srcRect b="10653" l="0" r="43010" t="76335"/>
          <a:stretch/>
        </p:blipFill>
        <p:spPr>
          <a:xfrm>
            <a:off x="0" y="365760"/>
            <a:ext cx="6253316" cy="1009342"/>
          </a:xfrm>
          <a:prstGeom prst="rect">
            <a:avLst/>
          </a:prstGeom>
          <a:noFill/>
          <a:ln>
            <a:noFill/>
          </a:ln>
        </p:spPr>
      </p:pic>
      <p:pic>
        <p:nvPicPr>
          <p:cNvPr descr="A group of people looking at a window&#10;&#10;Description automatically generated" id="490" name="Google Shape;490;p14"/>
          <p:cNvPicPr preferRelativeResize="0"/>
          <p:nvPr/>
        </p:nvPicPr>
        <p:blipFill rotWithShape="1">
          <a:blip r:embed="rId4">
            <a:alphaModFix/>
          </a:blip>
          <a:srcRect b="0" l="0" r="0" t="0"/>
          <a:stretch/>
        </p:blipFill>
        <p:spPr>
          <a:xfrm>
            <a:off x="-1519084" y="1673466"/>
            <a:ext cx="7772400" cy="5184534"/>
          </a:xfrm>
          <a:prstGeom prst="rect">
            <a:avLst/>
          </a:prstGeom>
          <a:noFill/>
          <a:ln>
            <a:noFill/>
          </a:ln>
        </p:spPr>
      </p:pic>
      <p:pic>
        <p:nvPicPr>
          <p:cNvPr descr="A group of people in a room&#10;&#10;Description automatically generated" id="491" name="Google Shape;491;p14"/>
          <p:cNvPicPr preferRelativeResize="0"/>
          <p:nvPr/>
        </p:nvPicPr>
        <p:blipFill rotWithShape="1">
          <a:blip r:embed="rId5">
            <a:alphaModFix/>
          </a:blip>
          <a:srcRect b="0" l="0" r="0" t="0"/>
          <a:stretch/>
        </p:blipFill>
        <p:spPr>
          <a:xfrm>
            <a:off x="6696999" y="2738494"/>
            <a:ext cx="5171157" cy="387836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pic>
        <p:nvPicPr>
          <p:cNvPr id="497" name="Google Shape;497;p15"/>
          <p:cNvPicPr preferRelativeResize="0"/>
          <p:nvPr/>
        </p:nvPicPr>
        <p:blipFill rotWithShape="1">
          <a:blip r:embed="rId3">
            <a:alphaModFix/>
          </a:blip>
          <a:srcRect b="10653" l="0" r="43010" t="76335"/>
          <a:stretch/>
        </p:blipFill>
        <p:spPr>
          <a:xfrm>
            <a:off x="0" y="365760"/>
            <a:ext cx="6253316" cy="1009342"/>
          </a:xfrm>
          <a:prstGeom prst="rect">
            <a:avLst/>
          </a:prstGeom>
          <a:noFill/>
          <a:ln>
            <a:noFill/>
          </a:ln>
        </p:spPr>
      </p:pic>
      <p:sp>
        <p:nvSpPr>
          <p:cNvPr id="498" name="Google Shape;498;p15"/>
          <p:cNvSpPr txBox="1"/>
          <p:nvPr/>
        </p:nvSpPr>
        <p:spPr>
          <a:xfrm>
            <a:off x="2188029" y="2394857"/>
            <a:ext cx="9231085" cy="31085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2800">
                <a:solidFill>
                  <a:schemeClr val="dk1"/>
                </a:solidFill>
                <a:latin typeface="Calibri"/>
                <a:ea typeface="Calibri"/>
                <a:cs typeface="Calibri"/>
                <a:sym typeface="Calibri"/>
              </a:rPr>
              <a:t>Winnen van draagvlak in aanpak, werkwijze en inhoud </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nl-NL" sz="2800">
                <a:solidFill>
                  <a:schemeClr val="dk1"/>
                </a:solidFill>
                <a:latin typeface="Calibri"/>
                <a:ea typeface="Calibri"/>
                <a:cs typeface="Calibri"/>
                <a:sym typeface="Calibri"/>
              </a:rPr>
              <a:t>Werken en implementeren vanuit leefwereld Rotterdammers, silogerichtheid, eerder genoemde uitdagingen</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nl-NL" sz="2800">
                <a:solidFill>
                  <a:schemeClr val="dk1"/>
                </a:solidFill>
                <a:latin typeface="Calibri"/>
                <a:ea typeface="Calibri"/>
                <a:cs typeface="Calibri"/>
                <a:sym typeface="Calibri"/>
              </a:rPr>
              <a:t>Trainen/meelopen door collega’s, reflexieve monitoring op werkwijze, slim agenderen opgehaalde inzichten.</a:t>
            </a:r>
            <a:endParaRPr sz="1800">
              <a:solidFill>
                <a:schemeClr val="dk1"/>
              </a:solidFill>
              <a:latin typeface="Calibri"/>
              <a:ea typeface="Calibri"/>
              <a:cs typeface="Calibri"/>
              <a:sym typeface="Calibri"/>
            </a:endParaRPr>
          </a:p>
        </p:txBody>
      </p:sp>
      <p:pic>
        <p:nvPicPr>
          <p:cNvPr descr="Hurdle with solid fill" id="499" name="Google Shape;499;p15"/>
          <p:cNvPicPr preferRelativeResize="0"/>
          <p:nvPr/>
        </p:nvPicPr>
        <p:blipFill rotWithShape="1">
          <a:blip r:embed="rId4">
            <a:alphaModFix/>
          </a:blip>
          <a:srcRect b="0" l="0" r="0" t="0"/>
          <a:stretch/>
        </p:blipFill>
        <p:spPr>
          <a:xfrm>
            <a:off x="1212574" y="4668551"/>
            <a:ext cx="556592" cy="589722"/>
          </a:xfrm>
          <a:prstGeom prst="rect">
            <a:avLst/>
          </a:prstGeom>
          <a:noFill/>
          <a:ln>
            <a:noFill/>
          </a:ln>
        </p:spPr>
      </p:pic>
      <p:pic>
        <p:nvPicPr>
          <p:cNvPr descr="Target with solid fill" id="500" name="Google Shape;500;p15"/>
          <p:cNvPicPr preferRelativeResize="0"/>
          <p:nvPr/>
        </p:nvPicPr>
        <p:blipFill rotWithShape="1">
          <a:blip r:embed="rId5">
            <a:alphaModFix/>
          </a:blip>
          <a:srcRect b="0" l="0" r="0" t="0"/>
          <a:stretch/>
        </p:blipFill>
        <p:spPr>
          <a:xfrm>
            <a:off x="1212574" y="2395329"/>
            <a:ext cx="556592" cy="569844"/>
          </a:xfrm>
          <a:prstGeom prst="rect">
            <a:avLst/>
          </a:prstGeom>
          <a:noFill/>
          <a:ln>
            <a:noFill/>
          </a:ln>
        </p:spPr>
      </p:pic>
      <p:pic>
        <p:nvPicPr>
          <p:cNvPr descr="Banana Peel with solid fill" id="501" name="Google Shape;501;p15"/>
          <p:cNvPicPr preferRelativeResize="0"/>
          <p:nvPr/>
        </p:nvPicPr>
        <p:blipFill rotWithShape="1">
          <a:blip r:embed="rId6">
            <a:alphaModFix/>
          </a:blip>
          <a:srcRect b="0" l="0" r="0" t="0"/>
          <a:stretch/>
        </p:blipFill>
        <p:spPr>
          <a:xfrm>
            <a:off x="1226653" y="3365933"/>
            <a:ext cx="530089" cy="47708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id="506" name="Google Shape;506;p16"/>
          <p:cNvPicPr preferRelativeResize="0"/>
          <p:nvPr/>
        </p:nvPicPr>
        <p:blipFill rotWithShape="1">
          <a:blip r:embed="rId3">
            <a:alphaModFix/>
          </a:blip>
          <a:srcRect b="0" l="0" r="0" t="0"/>
          <a:stretch/>
        </p:blipFill>
        <p:spPr>
          <a:xfrm>
            <a:off x="0" y="1032750"/>
            <a:ext cx="8155709" cy="5607049"/>
          </a:xfrm>
          <a:prstGeom prst="rect">
            <a:avLst/>
          </a:prstGeom>
          <a:noFill/>
          <a:ln>
            <a:noFill/>
          </a:ln>
        </p:spPr>
      </p:pic>
      <p:sp>
        <p:nvSpPr>
          <p:cNvPr id="507" name="Google Shape;507;p16"/>
          <p:cNvSpPr txBox="1"/>
          <p:nvPr/>
        </p:nvSpPr>
        <p:spPr>
          <a:xfrm>
            <a:off x="7277950" y="152213"/>
            <a:ext cx="5221992"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nl-NL" sz="4000">
                <a:solidFill>
                  <a:srgbClr val="008520"/>
                </a:solidFill>
                <a:latin typeface="Calibri"/>
                <a:ea typeface="Calibri"/>
                <a:cs typeface="Calibri"/>
                <a:sym typeface="Calibri"/>
              </a:rPr>
              <a:t>Wat levert het op?</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9" name="Shape 259"/>
        <p:cNvGrpSpPr/>
        <p:nvPr/>
      </p:nvGrpSpPr>
      <p:grpSpPr>
        <a:xfrm>
          <a:off x="0" y="0"/>
          <a:ext cx="0" cy="0"/>
          <a:chOff x="0" y="0"/>
          <a:chExt cx="0" cy="0"/>
        </a:xfrm>
      </p:grpSpPr>
      <p:pic>
        <p:nvPicPr>
          <p:cNvPr id="260" name="Google Shape;260;g2cb4ade95d1_0_281"/>
          <p:cNvPicPr preferRelativeResize="0"/>
          <p:nvPr/>
        </p:nvPicPr>
        <p:blipFill>
          <a:blip r:embed="rId3">
            <a:alphaModFix/>
          </a:blip>
          <a:stretch>
            <a:fillRect/>
          </a:stretch>
        </p:blipFill>
        <p:spPr>
          <a:xfrm>
            <a:off x="143150" y="-1304749"/>
            <a:ext cx="11905699" cy="8929250"/>
          </a:xfrm>
          <a:prstGeom prst="rect">
            <a:avLst/>
          </a:prstGeom>
          <a:noFill/>
          <a:ln>
            <a:noFill/>
          </a:ln>
        </p:spPr>
      </p:pic>
      <p:cxnSp>
        <p:nvCxnSpPr>
          <p:cNvPr id="261" name="Google Shape;261;g2cb4ade95d1_0_281"/>
          <p:cNvCxnSpPr/>
          <p:nvPr/>
        </p:nvCxnSpPr>
        <p:spPr>
          <a:xfrm flipH="1" rot="10800000">
            <a:off x="221283" y="5937900"/>
            <a:ext cx="11792700" cy="15300"/>
          </a:xfrm>
          <a:prstGeom prst="straightConnector1">
            <a:avLst/>
          </a:prstGeom>
          <a:noFill/>
          <a:ln cap="flat" cmpd="sng" w="9525">
            <a:solidFill>
              <a:schemeClr val="dk2"/>
            </a:solidFill>
            <a:prstDash val="solid"/>
            <a:round/>
            <a:headEnd len="med" w="med" type="none"/>
            <a:tailEnd len="med" w="med" type="none"/>
          </a:ln>
        </p:spPr>
      </p:cxnSp>
      <p:sp>
        <p:nvSpPr>
          <p:cNvPr id="262" name="Google Shape;262;g2cb4ade95d1_0_281"/>
          <p:cNvSpPr/>
          <p:nvPr/>
        </p:nvSpPr>
        <p:spPr>
          <a:xfrm>
            <a:off x="975133" y="2241400"/>
            <a:ext cx="4683600" cy="2375100"/>
          </a:xfrm>
          <a:prstGeom prst="rect">
            <a:avLst/>
          </a:prstGeom>
          <a:solidFill>
            <a:schemeClr val="accent5"/>
          </a:solidFill>
          <a:ln>
            <a:noFill/>
          </a:ln>
          <a:effectLst>
            <a:outerShdw blurRad="57150" rotWithShape="0" algn="bl" dir="5400000" dist="19050">
              <a:srgbClr val="000000">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Clr>
                <a:schemeClr val="dk1"/>
              </a:buClr>
              <a:buSzPts val="1500"/>
              <a:buFont typeface="Arial"/>
              <a:buNone/>
            </a:pPr>
            <a:r>
              <a:t/>
            </a:r>
            <a:endParaRPr sz="1900"/>
          </a:p>
        </p:txBody>
      </p:sp>
      <p:sp>
        <p:nvSpPr>
          <p:cNvPr id="263" name="Google Shape;263;g2cb4ade95d1_0_281"/>
          <p:cNvSpPr/>
          <p:nvPr/>
        </p:nvSpPr>
        <p:spPr>
          <a:xfrm>
            <a:off x="6346633" y="2241400"/>
            <a:ext cx="4683600" cy="2375100"/>
          </a:xfrm>
          <a:prstGeom prst="rect">
            <a:avLst/>
          </a:prstGeom>
          <a:solidFill>
            <a:schemeClr val="accent5"/>
          </a:solidFill>
          <a:ln>
            <a:noFill/>
          </a:ln>
          <a:effectLst>
            <a:outerShdw blurRad="57150" rotWithShape="0" algn="bl" dir="5400000" dist="1905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Clr>
                <a:srgbClr val="000000"/>
              </a:buClr>
              <a:buSzPts val="1500"/>
              <a:buFont typeface="Arial"/>
              <a:buNone/>
            </a:pPr>
            <a:r>
              <a:t/>
            </a:r>
            <a:endParaRPr sz="1900"/>
          </a:p>
        </p:txBody>
      </p:sp>
      <p:sp>
        <p:nvSpPr>
          <p:cNvPr id="264" name="Google Shape;264;g2cb4ade95d1_0_281"/>
          <p:cNvSpPr txBox="1"/>
          <p:nvPr/>
        </p:nvSpPr>
        <p:spPr>
          <a:xfrm>
            <a:off x="1163833" y="2349200"/>
            <a:ext cx="2782500" cy="5055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nl-NL" sz="2400">
                <a:solidFill>
                  <a:schemeClr val="lt1"/>
                </a:solidFill>
                <a:latin typeface="Lato"/>
                <a:ea typeface="Lato"/>
                <a:cs typeface="Lato"/>
                <a:sym typeface="Lato"/>
              </a:rPr>
              <a:t>ZAAL 1</a:t>
            </a:r>
            <a:endParaRPr b="1" sz="2400">
              <a:solidFill>
                <a:schemeClr val="lt1"/>
              </a:solidFill>
              <a:latin typeface="Lato"/>
              <a:ea typeface="Lato"/>
              <a:cs typeface="Lato"/>
              <a:sym typeface="Lato"/>
            </a:endParaRPr>
          </a:p>
        </p:txBody>
      </p:sp>
      <p:sp>
        <p:nvSpPr>
          <p:cNvPr id="265" name="Google Shape;265;g2cb4ade95d1_0_281"/>
          <p:cNvSpPr txBox="1"/>
          <p:nvPr/>
        </p:nvSpPr>
        <p:spPr>
          <a:xfrm>
            <a:off x="6500733" y="2349200"/>
            <a:ext cx="3933600" cy="6156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nl-NL" sz="2400">
                <a:solidFill>
                  <a:schemeClr val="lt1"/>
                </a:solidFill>
                <a:latin typeface="Lato"/>
                <a:ea typeface="Lato"/>
                <a:cs typeface="Lato"/>
                <a:sym typeface="Lato"/>
              </a:rPr>
              <a:t>ZAAL 2</a:t>
            </a:r>
            <a:endParaRPr b="1" sz="2400">
              <a:solidFill>
                <a:schemeClr val="lt1"/>
              </a:solidFill>
              <a:latin typeface="Lato"/>
              <a:ea typeface="Lato"/>
              <a:cs typeface="Lato"/>
              <a:sym typeface="Lato"/>
            </a:endParaRPr>
          </a:p>
        </p:txBody>
      </p:sp>
      <p:sp>
        <p:nvSpPr>
          <p:cNvPr id="266" name="Google Shape;266;g2cb4ade95d1_0_281"/>
          <p:cNvSpPr txBox="1"/>
          <p:nvPr/>
        </p:nvSpPr>
        <p:spPr>
          <a:xfrm>
            <a:off x="1163833" y="2890300"/>
            <a:ext cx="3999900" cy="18162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nl-NL" sz="1700">
                <a:solidFill>
                  <a:schemeClr val="lt1"/>
                </a:solidFill>
              </a:rPr>
              <a:t>Woon-werkverkeer verduurzamen: handvatten geven of duimschroeven aandraaien?</a:t>
            </a:r>
            <a:endParaRPr sz="900">
              <a:solidFill>
                <a:schemeClr val="lt1"/>
              </a:solidFill>
              <a:latin typeface="Lato"/>
              <a:ea typeface="Lato"/>
              <a:cs typeface="Lato"/>
              <a:sym typeface="Lato"/>
            </a:endParaRPr>
          </a:p>
          <a:p>
            <a:pPr indent="0" lvl="0" marL="0" rtl="0" algn="l">
              <a:spcBef>
                <a:spcPts val="0"/>
              </a:spcBef>
              <a:spcAft>
                <a:spcPts val="0"/>
              </a:spcAft>
              <a:buNone/>
            </a:pPr>
            <a:r>
              <a:t/>
            </a:r>
            <a:endParaRPr sz="1700">
              <a:solidFill>
                <a:schemeClr val="lt1"/>
              </a:solidFill>
              <a:latin typeface="Lato"/>
              <a:ea typeface="Lato"/>
              <a:cs typeface="Lato"/>
              <a:sym typeface="Lato"/>
            </a:endParaRPr>
          </a:p>
          <a:p>
            <a:pPr indent="0" lvl="0" marL="0" rtl="0" algn="l">
              <a:spcBef>
                <a:spcPts val="0"/>
              </a:spcBef>
              <a:spcAft>
                <a:spcPts val="0"/>
              </a:spcAft>
              <a:buNone/>
            </a:pPr>
            <a:r>
              <a:rPr b="1" lang="nl-NL" sz="1700">
                <a:solidFill>
                  <a:schemeClr val="lt1"/>
                </a:solidFill>
                <a:latin typeface="Lato"/>
                <a:ea typeface="Lato"/>
                <a:cs typeface="Lato"/>
                <a:sym typeface="Lato"/>
              </a:rPr>
              <a:t>Elske van de Fliert</a:t>
            </a:r>
            <a:endParaRPr b="1" sz="1700">
              <a:solidFill>
                <a:schemeClr val="lt1"/>
              </a:solidFill>
              <a:latin typeface="Lato"/>
              <a:ea typeface="Lato"/>
              <a:cs typeface="Lato"/>
              <a:sym typeface="Lato"/>
            </a:endParaRPr>
          </a:p>
          <a:p>
            <a:pPr indent="0" lvl="0" marL="0" rtl="0" algn="l">
              <a:spcBef>
                <a:spcPts val="0"/>
              </a:spcBef>
              <a:spcAft>
                <a:spcPts val="0"/>
              </a:spcAft>
              <a:buNone/>
            </a:pPr>
            <a:r>
              <a:rPr lang="nl-NL" sz="1700">
                <a:solidFill>
                  <a:schemeClr val="lt1"/>
                </a:solidFill>
                <a:latin typeface="Lato"/>
                <a:ea typeface="Lato"/>
                <a:cs typeface="Lato"/>
                <a:sym typeface="Lato"/>
              </a:rPr>
              <a:t>Mobiliteitsdeskundige | Zero-e</a:t>
            </a:r>
            <a:endParaRPr sz="1700">
              <a:solidFill>
                <a:schemeClr val="lt1"/>
              </a:solidFill>
              <a:latin typeface="Lato"/>
              <a:ea typeface="Lato"/>
              <a:cs typeface="Lato"/>
              <a:sym typeface="Lato"/>
            </a:endParaRPr>
          </a:p>
        </p:txBody>
      </p:sp>
      <p:sp>
        <p:nvSpPr>
          <p:cNvPr id="267" name="Google Shape;267;g2cb4ade95d1_0_281"/>
          <p:cNvSpPr txBox="1"/>
          <p:nvPr/>
        </p:nvSpPr>
        <p:spPr>
          <a:xfrm>
            <a:off x="6500733" y="2890300"/>
            <a:ext cx="4841100" cy="15546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nl-NL" sz="1700">
                <a:solidFill>
                  <a:schemeClr val="lt1"/>
                </a:solidFill>
              </a:rPr>
              <a:t>Eerst mensen, dan regels: de 'People's Perspective' van de gemeente Rotterdam</a:t>
            </a:r>
            <a:endParaRPr sz="900">
              <a:solidFill>
                <a:schemeClr val="lt1"/>
              </a:solidFill>
              <a:latin typeface="Lato"/>
              <a:ea typeface="Lato"/>
              <a:cs typeface="Lato"/>
              <a:sym typeface="Lato"/>
            </a:endParaRPr>
          </a:p>
          <a:p>
            <a:pPr indent="0" lvl="0" marL="0" rtl="0" algn="l">
              <a:spcBef>
                <a:spcPts val="0"/>
              </a:spcBef>
              <a:spcAft>
                <a:spcPts val="0"/>
              </a:spcAft>
              <a:buNone/>
            </a:pPr>
            <a:r>
              <a:t/>
            </a:r>
            <a:endParaRPr sz="1700">
              <a:solidFill>
                <a:schemeClr val="lt1"/>
              </a:solidFill>
              <a:latin typeface="Lato"/>
              <a:ea typeface="Lato"/>
              <a:cs typeface="Lato"/>
              <a:sym typeface="Lato"/>
            </a:endParaRPr>
          </a:p>
          <a:p>
            <a:pPr indent="0" lvl="0" marL="0" rtl="0" algn="l">
              <a:spcBef>
                <a:spcPts val="0"/>
              </a:spcBef>
              <a:spcAft>
                <a:spcPts val="0"/>
              </a:spcAft>
              <a:buNone/>
            </a:pPr>
            <a:r>
              <a:rPr b="1" lang="nl-NL" sz="1700">
                <a:solidFill>
                  <a:schemeClr val="lt1"/>
                </a:solidFill>
                <a:latin typeface="Lato"/>
                <a:ea typeface="Lato"/>
                <a:cs typeface="Lato"/>
                <a:sym typeface="Lato"/>
              </a:rPr>
              <a:t>Michiel Couperus | Kate Spierings</a:t>
            </a:r>
            <a:endParaRPr b="1" sz="1700">
              <a:solidFill>
                <a:schemeClr val="lt1"/>
              </a:solidFill>
              <a:latin typeface="Lato"/>
              <a:ea typeface="Lato"/>
              <a:cs typeface="Lato"/>
              <a:sym typeface="Lato"/>
            </a:endParaRPr>
          </a:p>
          <a:p>
            <a:pPr indent="0" lvl="0" marL="0" rtl="0" algn="l">
              <a:spcBef>
                <a:spcPts val="0"/>
              </a:spcBef>
              <a:spcAft>
                <a:spcPts val="0"/>
              </a:spcAft>
              <a:buNone/>
            </a:pPr>
            <a:r>
              <a:rPr lang="nl-NL" sz="1700">
                <a:solidFill>
                  <a:schemeClr val="lt1"/>
                </a:solidFill>
                <a:latin typeface="Lato"/>
                <a:ea typeface="Lato"/>
                <a:cs typeface="Lato"/>
                <a:sym typeface="Lato"/>
              </a:rPr>
              <a:t>Gemeente Rotterdam | Ideate | </a:t>
            </a:r>
            <a:endParaRPr sz="1700">
              <a:solidFill>
                <a:schemeClr val="lt1"/>
              </a:solidFill>
              <a:latin typeface="Lato"/>
              <a:ea typeface="Lato"/>
              <a:cs typeface="Lato"/>
              <a:sym typeface="Lato"/>
            </a:endParaRPr>
          </a:p>
        </p:txBody>
      </p:sp>
      <p:sp>
        <p:nvSpPr>
          <p:cNvPr id="268" name="Google Shape;268;g2cb4ade95d1_0_281"/>
          <p:cNvSpPr txBox="1"/>
          <p:nvPr/>
        </p:nvSpPr>
        <p:spPr>
          <a:xfrm>
            <a:off x="975133" y="5010500"/>
            <a:ext cx="7701900" cy="538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nl-NL" sz="1900">
                <a:solidFill>
                  <a:schemeClr val="dk1"/>
                </a:solidFill>
                <a:latin typeface="Lato"/>
                <a:ea typeface="Lato"/>
                <a:cs typeface="Lato"/>
                <a:sym typeface="Lato"/>
              </a:rPr>
              <a:t>Sessie waar u voor ingeschreven heeft, staat op uw badge</a:t>
            </a:r>
            <a:endParaRPr sz="1900">
              <a:solidFill>
                <a:schemeClr val="dk1"/>
              </a:solidFill>
            </a:endParaRPr>
          </a:p>
        </p:txBody>
      </p:sp>
      <p:sp>
        <p:nvSpPr>
          <p:cNvPr id="269" name="Google Shape;269;g2cb4ade95d1_0_281"/>
          <p:cNvSpPr txBox="1"/>
          <p:nvPr/>
        </p:nvSpPr>
        <p:spPr>
          <a:xfrm>
            <a:off x="642750" y="499400"/>
            <a:ext cx="6759300" cy="9234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nl-NL" sz="4400">
                <a:solidFill>
                  <a:schemeClr val="dk1"/>
                </a:solidFill>
                <a:latin typeface="Lato Black"/>
                <a:ea typeface="Lato Black"/>
                <a:cs typeface="Lato Black"/>
                <a:sym typeface="Lato Black"/>
              </a:rPr>
              <a:t>Breakout ronde 1</a:t>
            </a:r>
            <a:endParaRPr b="1" sz="4000">
              <a:solidFill>
                <a:schemeClr val="dk1"/>
              </a:solidFill>
              <a:latin typeface="Lato"/>
              <a:ea typeface="Lato"/>
              <a:cs typeface="Lato"/>
              <a:sym typeface="Lato"/>
            </a:endParaRPr>
          </a:p>
        </p:txBody>
      </p:sp>
      <p:pic>
        <p:nvPicPr>
          <p:cNvPr id="270" name="Google Shape;270;g2cb4ade95d1_0_281"/>
          <p:cNvPicPr preferRelativeResize="0"/>
          <p:nvPr/>
        </p:nvPicPr>
        <p:blipFill>
          <a:blip r:embed="rId4">
            <a:alphaModFix/>
          </a:blip>
          <a:stretch>
            <a:fillRect/>
          </a:stretch>
        </p:blipFill>
        <p:spPr>
          <a:xfrm>
            <a:off x="9979299" y="110871"/>
            <a:ext cx="2096331" cy="1133766"/>
          </a:xfrm>
          <a:prstGeom prst="rect">
            <a:avLst/>
          </a:prstGeom>
          <a:noFill/>
          <a:ln>
            <a:noFill/>
          </a:ln>
        </p:spPr>
      </p:pic>
      <p:pic>
        <p:nvPicPr>
          <p:cNvPr id="271" name="Google Shape;271;g2cb4ade95d1_0_281"/>
          <p:cNvPicPr preferRelativeResize="0"/>
          <p:nvPr/>
        </p:nvPicPr>
        <p:blipFill rotWithShape="1">
          <a:blip r:embed="rId5">
            <a:alphaModFix/>
          </a:blip>
          <a:srcRect b="-20656" l="-55403" r="-1212585" t="-1247332"/>
          <a:stretch/>
        </p:blipFill>
        <p:spPr>
          <a:xfrm>
            <a:off x="77967" y="-156767"/>
            <a:ext cx="9144000" cy="6858000"/>
          </a:xfrm>
          <a:prstGeom prst="rect">
            <a:avLst/>
          </a:prstGeom>
          <a:noFill/>
          <a:ln>
            <a:noFill/>
          </a:ln>
        </p:spPr>
      </p:pic>
      <p:pic>
        <p:nvPicPr>
          <p:cNvPr id="272" name="Google Shape;272;g2cb4ade95d1_0_281"/>
          <p:cNvPicPr preferRelativeResize="0"/>
          <p:nvPr/>
        </p:nvPicPr>
        <p:blipFill>
          <a:blip r:embed="rId6">
            <a:alphaModFix/>
          </a:blip>
          <a:stretch>
            <a:fillRect/>
          </a:stretch>
        </p:blipFill>
        <p:spPr>
          <a:xfrm>
            <a:off x="6626283" y="6347086"/>
            <a:ext cx="1150367" cy="174689"/>
          </a:xfrm>
          <a:prstGeom prst="rect">
            <a:avLst/>
          </a:prstGeom>
          <a:noFill/>
          <a:ln>
            <a:noFill/>
          </a:ln>
        </p:spPr>
      </p:pic>
      <p:pic>
        <p:nvPicPr>
          <p:cNvPr id="273" name="Google Shape;273;g2cb4ade95d1_0_281"/>
          <p:cNvPicPr preferRelativeResize="0"/>
          <p:nvPr/>
        </p:nvPicPr>
        <p:blipFill>
          <a:blip r:embed="rId7">
            <a:alphaModFix/>
          </a:blip>
          <a:stretch>
            <a:fillRect/>
          </a:stretch>
        </p:blipFill>
        <p:spPr>
          <a:xfrm>
            <a:off x="1427033" y="6220016"/>
            <a:ext cx="915684" cy="374101"/>
          </a:xfrm>
          <a:prstGeom prst="rect">
            <a:avLst/>
          </a:prstGeom>
          <a:noFill/>
          <a:ln>
            <a:noFill/>
          </a:ln>
        </p:spPr>
      </p:pic>
      <p:pic>
        <p:nvPicPr>
          <p:cNvPr id="274" name="Google Shape;274;g2cb4ade95d1_0_281"/>
          <p:cNvPicPr preferRelativeResize="0"/>
          <p:nvPr/>
        </p:nvPicPr>
        <p:blipFill>
          <a:blip r:embed="rId8">
            <a:alphaModFix/>
          </a:blip>
          <a:stretch>
            <a:fillRect/>
          </a:stretch>
        </p:blipFill>
        <p:spPr>
          <a:xfrm>
            <a:off x="2594986" y="6141762"/>
            <a:ext cx="961267" cy="530605"/>
          </a:xfrm>
          <a:prstGeom prst="rect">
            <a:avLst/>
          </a:prstGeom>
          <a:noFill/>
          <a:ln>
            <a:noFill/>
          </a:ln>
        </p:spPr>
      </p:pic>
      <p:pic>
        <p:nvPicPr>
          <p:cNvPr id="275" name="Google Shape;275;g2cb4ade95d1_0_281"/>
          <p:cNvPicPr preferRelativeResize="0"/>
          <p:nvPr/>
        </p:nvPicPr>
        <p:blipFill>
          <a:blip r:embed="rId9">
            <a:alphaModFix/>
          </a:blip>
          <a:stretch>
            <a:fillRect/>
          </a:stretch>
        </p:blipFill>
        <p:spPr>
          <a:xfrm>
            <a:off x="4003800" y="6288667"/>
            <a:ext cx="1292332" cy="236767"/>
          </a:xfrm>
          <a:prstGeom prst="rect">
            <a:avLst/>
          </a:prstGeom>
          <a:noFill/>
          <a:ln>
            <a:noFill/>
          </a:ln>
        </p:spPr>
      </p:pic>
      <p:pic>
        <p:nvPicPr>
          <p:cNvPr id="276" name="Google Shape;276;g2cb4ade95d1_0_281"/>
          <p:cNvPicPr preferRelativeResize="0"/>
          <p:nvPr/>
        </p:nvPicPr>
        <p:blipFill>
          <a:blip r:embed="rId10">
            <a:alphaModFix/>
          </a:blip>
          <a:stretch>
            <a:fillRect/>
          </a:stretch>
        </p:blipFill>
        <p:spPr>
          <a:xfrm>
            <a:off x="8139267" y="6229883"/>
            <a:ext cx="1534124" cy="409100"/>
          </a:xfrm>
          <a:prstGeom prst="rect">
            <a:avLst/>
          </a:prstGeom>
          <a:noFill/>
          <a:ln>
            <a:noFill/>
          </a:ln>
        </p:spPr>
      </p:pic>
      <p:pic>
        <p:nvPicPr>
          <p:cNvPr id="277" name="Google Shape;277;g2cb4ade95d1_0_281"/>
          <p:cNvPicPr preferRelativeResize="0"/>
          <p:nvPr/>
        </p:nvPicPr>
        <p:blipFill>
          <a:blip r:embed="rId11">
            <a:alphaModFix/>
          </a:blip>
          <a:stretch>
            <a:fillRect/>
          </a:stretch>
        </p:blipFill>
        <p:spPr>
          <a:xfrm>
            <a:off x="10114400" y="6237966"/>
            <a:ext cx="1292333" cy="474935"/>
          </a:xfrm>
          <a:prstGeom prst="rect">
            <a:avLst/>
          </a:prstGeom>
          <a:noFill/>
          <a:ln>
            <a:noFill/>
          </a:ln>
        </p:spPr>
      </p:pic>
      <p:pic>
        <p:nvPicPr>
          <p:cNvPr id="278" name="Google Shape;278;g2cb4ade95d1_0_281"/>
          <p:cNvPicPr preferRelativeResize="0"/>
          <p:nvPr/>
        </p:nvPicPr>
        <p:blipFill rotWithShape="1">
          <a:blip r:embed="rId12">
            <a:alphaModFix/>
          </a:blip>
          <a:srcRect b="12648" l="0" r="0" t="0"/>
          <a:stretch/>
        </p:blipFill>
        <p:spPr>
          <a:xfrm>
            <a:off x="5658733" y="6167634"/>
            <a:ext cx="604943" cy="615600"/>
          </a:xfrm>
          <a:prstGeom prst="rect">
            <a:avLst/>
          </a:prstGeom>
          <a:noFill/>
          <a:ln>
            <a:noFill/>
          </a:ln>
        </p:spPr>
      </p:pic>
      <p:pic>
        <p:nvPicPr>
          <p:cNvPr id="279" name="Google Shape;279;g2cb4ade95d1_0_281"/>
          <p:cNvPicPr preferRelativeResize="0"/>
          <p:nvPr/>
        </p:nvPicPr>
        <p:blipFill>
          <a:blip r:embed="rId13">
            <a:alphaModFix/>
          </a:blip>
          <a:stretch>
            <a:fillRect/>
          </a:stretch>
        </p:blipFill>
        <p:spPr>
          <a:xfrm>
            <a:off x="9549300" y="1500367"/>
            <a:ext cx="1480934" cy="1480934"/>
          </a:xfrm>
          <a:prstGeom prst="rect">
            <a:avLst/>
          </a:prstGeom>
          <a:noFill/>
          <a:ln>
            <a:noFill/>
          </a:ln>
        </p:spPr>
      </p:pic>
      <p:pic>
        <p:nvPicPr>
          <p:cNvPr id="280" name="Google Shape;280;g2cb4ade95d1_0_281"/>
          <p:cNvPicPr preferRelativeResize="0"/>
          <p:nvPr/>
        </p:nvPicPr>
        <p:blipFill rotWithShape="1">
          <a:blip r:embed="rId14">
            <a:alphaModFix/>
          </a:blip>
          <a:srcRect b="0" l="0" r="0" t="0"/>
          <a:stretch/>
        </p:blipFill>
        <p:spPr>
          <a:xfrm>
            <a:off x="8139267" y="1500367"/>
            <a:ext cx="1480934" cy="1480934"/>
          </a:xfrm>
          <a:prstGeom prst="rect">
            <a:avLst/>
          </a:prstGeom>
          <a:noFill/>
          <a:ln>
            <a:noFill/>
          </a:ln>
        </p:spPr>
      </p:pic>
      <p:pic>
        <p:nvPicPr>
          <p:cNvPr id="281" name="Google Shape;281;g2cb4ade95d1_0_281"/>
          <p:cNvPicPr preferRelativeResize="0"/>
          <p:nvPr/>
        </p:nvPicPr>
        <p:blipFill>
          <a:blip r:embed="rId15">
            <a:alphaModFix/>
          </a:blip>
          <a:stretch>
            <a:fillRect/>
          </a:stretch>
        </p:blipFill>
        <p:spPr>
          <a:xfrm>
            <a:off x="4085667" y="1500367"/>
            <a:ext cx="1480934" cy="148093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17"/>
          <p:cNvSpPr txBox="1"/>
          <p:nvPr/>
        </p:nvSpPr>
        <p:spPr>
          <a:xfrm>
            <a:off x="11708904" y="4725144"/>
            <a:ext cx="479376" cy="648072"/>
          </a:xfrm>
          <a:prstGeom prst="rect">
            <a:avLst/>
          </a:prstGeom>
          <a:solidFill>
            <a:schemeClr val="lt1"/>
          </a:solid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Clr>
                <a:schemeClr val="dk1"/>
              </a:buClr>
              <a:buSzPts val="2100"/>
              <a:buFont typeface="Arial"/>
              <a:buNone/>
            </a:pPr>
            <a:r>
              <a:rPr lang="nl-NL" sz="2100">
                <a:solidFill>
                  <a:schemeClr val="dk1"/>
                </a:solidFill>
                <a:latin typeface="Arial"/>
                <a:ea typeface="Arial"/>
                <a:cs typeface="Arial"/>
                <a:sym typeface="Arial"/>
              </a:rPr>
              <a:t> </a:t>
            </a:r>
            <a:endParaRPr/>
          </a:p>
        </p:txBody>
      </p:sp>
      <p:sp>
        <p:nvSpPr>
          <p:cNvPr id="514" name="Google Shape;514;p17"/>
          <p:cNvSpPr txBox="1"/>
          <p:nvPr/>
        </p:nvSpPr>
        <p:spPr>
          <a:xfrm>
            <a:off x="803275" y="1196752"/>
            <a:ext cx="3276501" cy="2387577"/>
          </a:xfrm>
          <a:prstGeom prst="rect">
            <a:avLst/>
          </a:prstGeom>
          <a:noFill/>
          <a:ln>
            <a:noFill/>
          </a:ln>
        </p:spPr>
        <p:txBody>
          <a:bodyPr anchorCtr="0" anchor="t" bIns="0" lIns="0" spcFirstLastPara="1" rIns="0" wrap="square" tIns="0">
            <a:spAutoFit/>
          </a:bodyPr>
          <a:lstStyle/>
          <a:p>
            <a:pPr indent="0" lvl="0" marL="0" marR="0" rtl="0" algn="ctr">
              <a:lnSpc>
                <a:spcPct val="83000"/>
              </a:lnSpc>
              <a:spcBef>
                <a:spcPts val="0"/>
              </a:spcBef>
              <a:spcAft>
                <a:spcPts val="0"/>
              </a:spcAft>
              <a:buClr>
                <a:schemeClr val="lt2"/>
              </a:buClr>
              <a:buSzPts val="6200"/>
              <a:buFont typeface="Calibri"/>
              <a:buNone/>
            </a:pPr>
            <a:r>
              <a:rPr b="0" lang="nl-NL" sz="6200">
                <a:solidFill>
                  <a:schemeClr val="lt2"/>
                </a:solidFill>
                <a:latin typeface="Calibri"/>
                <a:ea typeface="Calibri"/>
                <a:cs typeface="Calibri"/>
                <a:sym typeface="Calibri"/>
              </a:rPr>
              <a:t>Mobiliteit</a:t>
            </a:r>
            <a:r>
              <a:rPr b="0" lang="nl-NL" sz="6200" strike="sngStrike">
                <a:solidFill>
                  <a:schemeClr val="lt2"/>
                </a:solidFill>
                <a:latin typeface="Calibri"/>
                <a:ea typeface="Calibri"/>
                <a:cs typeface="Calibri"/>
                <a:sym typeface="Calibri"/>
              </a:rPr>
              <a:t>en</a:t>
            </a:r>
            <a:r>
              <a:rPr b="0" lang="nl-NL" sz="6200">
                <a:solidFill>
                  <a:schemeClr val="lt2"/>
                </a:solidFill>
                <a:latin typeface="Calibri"/>
                <a:ea typeface="Calibri"/>
                <a:cs typeface="Calibri"/>
                <a:sym typeface="Calibri"/>
              </a:rPr>
              <a:t> is</a:t>
            </a:r>
            <a:endParaRPr/>
          </a:p>
          <a:p>
            <a:pPr indent="0" lvl="0" marL="0" marR="0" rtl="0" algn="ctr">
              <a:lnSpc>
                <a:spcPct val="83000"/>
              </a:lnSpc>
              <a:spcBef>
                <a:spcPts val="0"/>
              </a:spcBef>
              <a:spcAft>
                <a:spcPts val="0"/>
              </a:spcAft>
              <a:buClr>
                <a:schemeClr val="lt2"/>
              </a:buClr>
              <a:buSzPts val="6200"/>
              <a:buFont typeface="Calibri"/>
              <a:buNone/>
            </a:pPr>
            <a:r>
              <a:rPr b="0" lang="nl-NL" sz="6200">
                <a:solidFill>
                  <a:schemeClr val="lt2"/>
                </a:solidFill>
                <a:latin typeface="Calibri"/>
                <a:ea typeface="Calibri"/>
                <a:cs typeface="Calibri"/>
                <a:sym typeface="Calibri"/>
              </a:rPr>
              <a:t>Gedrag</a:t>
            </a:r>
            <a:endParaRPr/>
          </a:p>
        </p:txBody>
      </p:sp>
      <p:sp>
        <p:nvSpPr>
          <p:cNvPr id="515" name="Google Shape;515;p17"/>
          <p:cNvSpPr txBox="1"/>
          <p:nvPr>
            <p:ph idx="1" type="subTitle"/>
          </p:nvPr>
        </p:nvSpPr>
        <p:spPr>
          <a:xfrm>
            <a:off x="0" y="4725144"/>
            <a:ext cx="479376" cy="648072"/>
          </a:xfrm>
          <a:prstGeom prst="rect">
            <a:avLst/>
          </a:prstGeom>
          <a:solidFill>
            <a:schemeClr val="lt1"/>
          </a:solid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dk1"/>
              </a:buClr>
              <a:buSzPts val="2100"/>
              <a:buNone/>
            </a:pPr>
            <a:r>
              <a:rPr lang="nl-NL"/>
              <a:t> </a:t>
            </a:r>
            <a:endParaRPr/>
          </a:p>
        </p:txBody>
      </p:sp>
      <p:pic>
        <p:nvPicPr>
          <p:cNvPr descr="Het ijsberg gesprek" id="516" name="Google Shape;516;p17"/>
          <p:cNvPicPr preferRelativeResize="0"/>
          <p:nvPr/>
        </p:nvPicPr>
        <p:blipFill rotWithShape="1">
          <a:blip r:embed="rId3">
            <a:alphaModFix/>
          </a:blip>
          <a:srcRect b="0" l="0" r="0" t="0"/>
          <a:stretch/>
        </p:blipFill>
        <p:spPr>
          <a:xfrm>
            <a:off x="301326" y="331863"/>
            <a:ext cx="11515380" cy="4896544"/>
          </a:xfrm>
          <a:prstGeom prst="rect">
            <a:avLst/>
          </a:prstGeom>
          <a:noFill/>
          <a:ln>
            <a:noFill/>
          </a:ln>
        </p:spPr>
      </p:pic>
      <p:sp>
        <p:nvSpPr>
          <p:cNvPr id="517" name="Google Shape;517;p17"/>
          <p:cNvSpPr txBox="1"/>
          <p:nvPr/>
        </p:nvSpPr>
        <p:spPr>
          <a:xfrm>
            <a:off x="6190046" y="548680"/>
            <a:ext cx="247879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nl-NL" sz="2000" u="none" cap="none" strike="noStrike">
                <a:solidFill>
                  <a:schemeClr val="lt1"/>
                </a:solidFill>
                <a:latin typeface="Arial"/>
                <a:ea typeface="Arial"/>
                <a:cs typeface="Arial"/>
                <a:sym typeface="Arial"/>
              </a:rPr>
              <a:t>WAT WE DOEN</a:t>
            </a:r>
            <a:endParaRPr/>
          </a:p>
        </p:txBody>
      </p:sp>
      <p:sp>
        <p:nvSpPr>
          <p:cNvPr id="518" name="Google Shape;518;p17"/>
          <p:cNvSpPr txBox="1"/>
          <p:nvPr/>
        </p:nvSpPr>
        <p:spPr>
          <a:xfrm>
            <a:off x="6211460" y="1881657"/>
            <a:ext cx="2478796"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nl-NL" sz="2000" u="none" cap="none" strike="noStrike">
                <a:solidFill>
                  <a:schemeClr val="lt1"/>
                </a:solidFill>
                <a:latin typeface="Arial"/>
                <a:ea typeface="Arial"/>
                <a:cs typeface="Arial"/>
                <a:sym typeface="Arial"/>
              </a:rPr>
              <a:t>WAT MENSEN</a:t>
            </a:r>
            <a:endParaRPr/>
          </a:p>
          <a:p>
            <a:pPr indent="0" lvl="0" marL="0" marR="0" rtl="0" algn="l">
              <a:lnSpc>
                <a:spcPct val="100000"/>
              </a:lnSpc>
              <a:spcBef>
                <a:spcPts val="0"/>
              </a:spcBef>
              <a:spcAft>
                <a:spcPts val="0"/>
              </a:spcAft>
              <a:buClr>
                <a:srgbClr val="000000"/>
              </a:buClr>
              <a:buSzPts val="2000"/>
              <a:buFont typeface="Arial"/>
              <a:buNone/>
            </a:pPr>
            <a:r>
              <a:rPr b="1" i="0" lang="nl-NL" sz="2000" u="none" cap="none" strike="noStrike">
                <a:solidFill>
                  <a:schemeClr val="lt1"/>
                </a:solidFill>
                <a:latin typeface="Arial"/>
                <a:ea typeface="Arial"/>
                <a:cs typeface="Arial"/>
                <a:sym typeface="Arial"/>
              </a:rPr>
              <a:t>DENKEN</a:t>
            </a:r>
            <a:endParaRPr/>
          </a:p>
        </p:txBody>
      </p:sp>
      <p:sp>
        <p:nvSpPr>
          <p:cNvPr id="519" name="Google Shape;519;p17"/>
          <p:cNvSpPr txBox="1"/>
          <p:nvPr/>
        </p:nvSpPr>
        <p:spPr>
          <a:xfrm>
            <a:off x="6211460" y="3553081"/>
            <a:ext cx="2478796"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nl-NL" sz="2000" u="none" cap="none" strike="noStrike">
                <a:solidFill>
                  <a:schemeClr val="lt1"/>
                </a:solidFill>
                <a:latin typeface="Arial"/>
                <a:ea typeface="Arial"/>
                <a:cs typeface="Arial"/>
                <a:sym typeface="Arial"/>
              </a:rPr>
              <a:t>WAT MENSEN</a:t>
            </a:r>
            <a:endParaRPr/>
          </a:p>
          <a:p>
            <a:pPr indent="0" lvl="0" marL="0" marR="0" rtl="0" algn="l">
              <a:lnSpc>
                <a:spcPct val="100000"/>
              </a:lnSpc>
              <a:spcBef>
                <a:spcPts val="0"/>
              </a:spcBef>
              <a:spcAft>
                <a:spcPts val="0"/>
              </a:spcAft>
              <a:buClr>
                <a:srgbClr val="000000"/>
              </a:buClr>
              <a:buSzPts val="2000"/>
              <a:buFont typeface="Arial"/>
              <a:buNone/>
            </a:pPr>
            <a:r>
              <a:rPr b="1" i="0" lang="nl-NL" sz="2000" u="none" cap="none" strike="noStrike">
                <a:solidFill>
                  <a:schemeClr val="lt1"/>
                </a:solidFill>
                <a:latin typeface="Arial"/>
                <a:ea typeface="Arial"/>
                <a:cs typeface="Arial"/>
                <a:sym typeface="Arial"/>
              </a:rPr>
              <a:t>WILLEN</a:t>
            </a:r>
            <a:endParaRPr/>
          </a:p>
        </p:txBody>
      </p:sp>
      <p:sp>
        <p:nvSpPr>
          <p:cNvPr id="520" name="Google Shape;520;p17"/>
          <p:cNvSpPr txBox="1"/>
          <p:nvPr/>
        </p:nvSpPr>
        <p:spPr>
          <a:xfrm>
            <a:off x="8481155" y="538648"/>
            <a:ext cx="322184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2000">
                <a:solidFill>
                  <a:srgbClr val="FFFFFF"/>
                </a:solidFill>
                <a:latin typeface="Arial"/>
                <a:ea typeface="Arial"/>
                <a:cs typeface="Arial"/>
                <a:sym typeface="Arial"/>
              </a:rPr>
              <a:t>Voorspellen &amp; Plannen</a:t>
            </a:r>
            <a:endParaRPr b="0" i="0" sz="2000" u="none" cap="none" strike="noStrike">
              <a:solidFill>
                <a:srgbClr val="FFFFFF"/>
              </a:solidFill>
              <a:latin typeface="Arial"/>
              <a:ea typeface="Arial"/>
              <a:cs typeface="Arial"/>
              <a:sym typeface="Arial"/>
            </a:endParaRPr>
          </a:p>
        </p:txBody>
      </p:sp>
      <p:sp>
        <p:nvSpPr>
          <p:cNvPr id="521" name="Google Shape;521;p17"/>
          <p:cNvSpPr txBox="1"/>
          <p:nvPr/>
        </p:nvSpPr>
        <p:spPr>
          <a:xfrm>
            <a:off x="8481155" y="1629593"/>
            <a:ext cx="3115480"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1600">
                <a:solidFill>
                  <a:srgbClr val="FFFFFF"/>
                </a:solidFill>
                <a:latin typeface="Arial"/>
                <a:ea typeface="Arial"/>
                <a:cs typeface="Arial"/>
                <a:sym typeface="Arial"/>
              </a:rPr>
              <a:t>Reactief &amp; Reagerend</a:t>
            </a:r>
            <a:endParaRPr/>
          </a:p>
          <a:p>
            <a:pPr indent="0" lvl="0" marL="0" marR="0" rtl="0" algn="l">
              <a:spcBef>
                <a:spcPts val="0"/>
              </a:spcBef>
              <a:spcAft>
                <a:spcPts val="0"/>
              </a:spcAft>
              <a:buNone/>
            </a:pPr>
            <a:r>
              <a:rPr lang="nl-NL" sz="1600">
                <a:solidFill>
                  <a:srgbClr val="FFFFFF"/>
                </a:solidFill>
                <a:latin typeface="Arial"/>
                <a:ea typeface="Arial"/>
                <a:cs typeface="Arial"/>
                <a:sym typeface="Arial"/>
              </a:rPr>
              <a:t>- wat vindt men ervan</a:t>
            </a:r>
            <a:endParaRPr/>
          </a:p>
          <a:p>
            <a:pPr indent="0" lvl="0" marL="0" marR="0" rtl="0" algn="l">
              <a:spcBef>
                <a:spcPts val="0"/>
              </a:spcBef>
              <a:spcAft>
                <a:spcPts val="0"/>
              </a:spcAft>
              <a:buNone/>
            </a:pPr>
            <a:r>
              <a:rPr lang="nl-NL" sz="1600">
                <a:solidFill>
                  <a:srgbClr val="FFFFFF"/>
                </a:solidFill>
                <a:latin typeface="Arial"/>
                <a:ea typeface="Arial"/>
                <a:cs typeface="Arial"/>
                <a:sym typeface="Arial"/>
              </a:rPr>
              <a:t>- verdelingseffecten per groep</a:t>
            </a:r>
            <a:endParaRPr/>
          </a:p>
          <a:p>
            <a:pPr indent="0" lvl="0" marL="0" marR="0" rtl="0" algn="l">
              <a:spcBef>
                <a:spcPts val="0"/>
              </a:spcBef>
              <a:spcAft>
                <a:spcPts val="0"/>
              </a:spcAft>
              <a:buNone/>
            </a:pPr>
            <a:r>
              <a:rPr lang="nl-NL" sz="1600">
                <a:solidFill>
                  <a:srgbClr val="FFFFFF"/>
                </a:solidFill>
                <a:latin typeface="Arial"/>
                <a:ea typeface="Arial"/>
                <a:cs typeface="Arial"/>
                <a:sym typeface="Arial"/>
              </a:rPr>
              <a:t>- wat vindt men van ons</a:t>
            </a:r>
            <a:endParaRPr/>
          </a:p>
        </p:txBody>
      </p:sp>
      <p:sp>
        <p:nvSpPr>
          <p:cNvPr id="522" name="Google Shape;522;p17"/>
          <p:cNvSpPr txBox="1"/>
          <p:nvPr/>
        </p:nvSpPr>
        <p:spPr>
          <a:xfrm>
            <a:off x="8534336" y="3261520"/>
            <a:ext cx="3115480"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1600">
                <a:solidFill>
                  <a:srgbClr val="FFFFFF"/>
                </a:solidFill>
                <a:latin typeface="Arial"/>
                <a:ea typeface="Arial"/>
                <a:cs typeface="Arial"/>
                <a:sym typeface="Arial"/>
              </a:rPr>
              <a:t>Toetsen &amp; Oordelen</a:t>
            </a:r>
            <a:endParaRPr/>
          </a:p>
          <a:p>
            <a:pPr indent="0" lvl="0" marL="0" marR="0" rtl="0" algn="l">
              <a:spcBef>
                <a:spcPts val="0"/>
              </a:spcBef>
              <a:spcAft>
                <a:spcPts val="0"/>
              </a:spcAft>
              <a:buNone/>
            </a:pPr>
            <a:r>
              <a:rPr lang="nl-NL" sz="1600">
                <a:solidFill>
                  <a:srgbClr val="FFFFFF"/>
                </a:solidFill>
                <a:latin typeface="Arial"/>
                <a:ea typeface="Arial"/>
                <a:cs typeface="Arial"/>
                <a:sym typeface="Arial"/>
              </a:rPr>
              <a:t>- individuele vs publieke waarden</a:t>
            </a:r>
            <a:endParaRPr/>
          </a:p>
          <a:p>
            <a:pPr indent="0" lvl="0" marL="0" marR="0" rtl="0" algn="l">
              <a:spcBef>
                <a:spcPts val="0"/>
              </a:spcBef>
              <a:spcAft>
                <a:spcPts val="0"/>
              </a:spcAft>
              <a:buNone/>
            </a:pPr>
            <a:r>
              <a:rPr lang="nl-NL" sz="1600">
                <a:solidFill>
                  <a:srgbClr val="FFFFFF"/>
                </a:solidFill>
                <a:latin typeface="Arial"/>
                <a:ea typeface="Arial"/>
                <a:cs typeface="Arial"/>
                <a:sym typeface="Arial"/>
              </a:rPr>
              <a:t>- past het in het kader</a:t>
            </a:r>
            <a:endParaRPr/>
          </a:p>
          <a:p>
            <a:pPr indent="0" lvl="0" marL="0" marR="0" rtl="0" algn="l">
              <a:spcBef>
                <a:spcPts val="0"/>
              </a:spcBef>
              <a:spcAft>
                <a:spcPts val="0"/>
              </a:spcAft>
              <a:buNone/>
            </a:pPr>
            <a:r>
              <a:rPr lang="nl-NL" sz="1600">
                <a:solidFill>
                  <a:srgbClr val="FFFFFF"/>
                </a:solidFill>
                <a:latin typeface="Arial"/>
                <a:ea typeface="Arial"/>
                <a:cs typeface="Arial"/>
                <a:sym typeface="Arial"/>
              </a:rPr>
              <a:t>- verrast en verbaast</a:t>
            </a:r>
            <a:endParaRPr b="0" i="0" sz="1600" u="none" cap="none" strike="noStrike">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18"/>
          <p:cNvSpPr txBox="1"/>
          <p:nvPr/>
        </p:nvSpPr>
        <p:spPr>
          <a:xfrm>
            <a:off x="11708904" y="4725144"/>
            <a:ext cx="479376" cy="648072"/>
          </a:xfrm>
          <a:prstGeom prst="rect">
            <a:avLst/>
          </a:prstGeom>
          <a:solidFill>
            <a:schemeClr val="lt1"/>
          </a:solid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Clr>
                <a:schemeClr val="dk1"/>
              </a:buClr>
              <a:buSzPts val="2100"/>
              <a:buFont typeface="Arial"/>
              <a:buNone/>
            </a:pPr>
            <a:r>
              <a:rPr lang="nl-NL" sz="2100">
                <a:solidFill>
                  <a:schemeClr val="dk1"/>
                </a:solidFill>
                <a:latin typeface="Arial"/>
                <a:ea typeface="Arial"/>
                <a:cs typeface="Arial"/>
                <a:sym typeface="Arial"/>
              </a:rPr>
              <a:t> </a:t>
            </a:r>
            <a:endParaRPr/>
          </a:p>
        </p:txBody>
      </p:sp>
      <p:sp>
        <p:nvSpPr>
          <p:cNvPr id="529" name="Google Shape;529;p18"/>
          <p:cNvSpPr txBox="1"/>
          <p:nvPr>
            <p:ph idx="1" type="subTitle"/>
          </p:nvPr>
        </p:nvSpPr>
        <p:spPr>
          <a:xfrm>
            <a:off x="0" y="4725144"/>
            <a:ext cx="479376" cy="648072"/>
          </a:xfrm>
          <a:prstGeom prst="rect">
            <a:avLst/>
          </a:prstGeom>
          <a:solidFill>
            <a:schemeClr val="lt1"/>
          </a:solid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dk1"/>
              </a:buClr>
              <a:buSzPts val="2100"/>
              <a:buNone/>
            </a:pPr>
            <a:r>
              <a:rPr lang="nl-NL"/>
              <a:t> </a:t>
            </a:r>
            <a:endParaRPr/>
          </a:p>
        </p:txBody>
      </p:sp>
      <p:pic>
        <p:nvPicPr>
          <p:cNvPr id="530" name="Google Shape;530;p18"/>
          <p:cNvPicPr preferRelativeResize="0"/>
          <p:nvPr/>
        </p:nvPicPr>
        <p:blipFill rotWithShape="1">
          <a:blip r:embed="rId3">
            <a:alphaModFix/>
          </a:blip>
          <a:srcRect b="0" l="0" r="0" t="1060"/>
          <a:stretch/>
        </p:blipFill>
        <p:spPr>
          <a:xfrm>
            <a:off x="1533394" y="122547"/>
            <a:ext cx="9125211" cy="533530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19"/>
          <p:cNvSpPr txBox="1"/>
          <p:nvPr/>
        </p:nvSpPr>
        <p:spPr>
          <a:xfrm>
            <a:off x="803274" y="5036514"/>
            <a:ext cx="10585450" cy="535531"/>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chemeClr val="dk1"/>
              </a:buClr>
              <a:buSzPts val="3200"/>
              <a:buFont typeface="Arial"/>
              <a:buNone/>
            </a:pPr>
            <a:r>
              <a:rPr lang="nl-NL" sz="3200" u="sng">
                <a:solidFill>
                  <a:schemeClr val="dk1"/>
                </a:solidFill>
                <a:latin typeface="Calibri"/>
                <a:ea typeface="Calibri"/>
                <a:cs typeface="Calibri"/>
                <a:sym typeface="Calibri"/>
                <a:hlinkClick r:id="rId3">
                  <a:extLst>
                    <a:ext uri="{A12FA001-AC4F-418D-AE19-62706E023703}">
                      <ahyp:hlinkClr val="tx"/>
                    </a:ext>
                  </a:extLst>
                </a:hlinkClick>
              </a:rPr>
              <a:t>(1) Hoe wolven rivieren veranderen - YouTube</a:t>
            </a:r>
            <a:endParaRPr b="1" sz="4000">
              <a:solidFill>
                <a:srgbClr val="008520"/>
              </a:solidFill>
              <a:latin typeface="Calibri"/>
              <a:ea typeface="Calibri"/>
              <a:cs typeface="Calibri"/>
              <a:sym typeface="Calibri"/>
            </a:endParaRPr>
          </a:p>
        </p:txBody>
      </p:sp>
      <p:pic>
        <p:nvPicPr>
          <p:cNvPr id="537" name="Google Shape;537;p19" title="How Wolves Change Rivers"/>
          <p:cNvPicPr preferRelativeResize="0"/>
          <p:nvPr/>
        </p:nvPicPr>
        <p:blipFill rotWithShape="1">
          <a:blip r:embed="rId4">
            <a:alphaModFix/>
          </a:blip>
          <a:srcRect b="0" l="0" r="0" t="0"/>
          <a:stretch/>
        </p:blipFill>
        <p:spPr>
          <a:xfrm>
            <a:off x="1853534" y="86020"/>
            <a:ext cx="8484930" cy="479023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7"/>
                                        </p:tgtEl>
                                        <p:attrNameLst>
                                          <p:attrName>style.visibility</p:attrName>
                                        </p:attrNameLst>
                                      </p:cBhvr>
                                      <p:to>
                                        <p:strVal val="visible"/>
                                      </p:to>
                                    </p:set>
                                    <p:animEffect filter="fade" transition="in">
                                      <p:cBhvr>
                                        <p:cTn dur="1"/>
                                        <p:tgtEl>
                                          <p:spTgt spid="5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20"/>
          <p:cNvSpPr txBox="1"/>
          <p:nvPr/>
        </p:nvSpPr>
        <p:spPr>
          <a:xfrm>
            <a:off x="11708904" y="4725144"/>
            <a:ext cx="479376" cy="648072"/>
          </a:xfrm>
          <a:prstGeom prst="rect">
            <a:avLst/>
          </a:prstGeom>
          <a:solidFill>
            <a:schemeClr val="lt1"/>
          </a:solid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Clr>
                <a:schemeClr val="dk1"/>
              </a:buClr>
              <a:buSzPts val="2100"/>
              <a:buFont typeface="Arial"/>
              <a:buNone/>
            </a:pPr>
            <a:r>
              <a:rPr lang="nl-NL" sz="2100">
                <a:solidFill>
                  <a:schemeClr val="dk1"/>
                </a:solidFill>
                <a:latin typeface="Arial"/>
                <a:ea typeface="Arial"/>
                <a:cs typeface="Arial"/>
                <a:sym typeface="Arial"/>
              </a:rPr>
              <a:t> </a:t>
            </a:r>
            <a:endParaRPr/>
          </a:p>
        </p:txBody>
      </p:sp>
      <p:sp>
        <p:nvSpPr>
          <p:cNvPr id="544" name="Google Shape;544;p20"/>
          <p:cNvSpPr txBox="1"/>
          <p:nvPr/>
        </p:nvSpPr>
        <p:spPr>
          <a:xfrm>
            <a:off x="803275" y="1196752"/>
            <a:ext cx="3276501" cy="2387577"/>
          </a:xfrm>
          <a:prstGeom prst="rect">
            <a:avLst/>
          </a:prstGeom>
          <a:noFill/>
          <a:ln>
            <a:noFill/>
          </a:ln>
        </p:spPr>
        <p:txBody>
          <a:bodyPr anchorCtr="0" anchor="t" bIns="0" lIns="0" spcFirstLastPara="1" rIns="0" wrap="square" tIns="0">
            <a:spAutoFit/>
          </a:bodyPr>
          <a:lstStyle/>
          <a:p>
            <a:pPr indent="0" lvl="0" marL="0" marR="0" rtl="0" algn="ctr">
              <a:lnSpc>
                <a:spcPct val="83000"/>
              </a:lnSpc>
              <a:spcBef>
                <a:spcPts val="0"/>
              </a:spcBef>
              <a:spcAft>
                <a:spcPts val="0"/>
              </a:spcAft>
              <a:buClr>
                <a:schemeClr val="lt2"/>
              </a:buClr>
              <a:buSzPts val="6200"/>
              <a:buFont typeface="Calibri"/>
              <a:buNone/>
            </a:pPr>
            <a:r>
              <a:rPr b="0" lang="nl-NL" sz="6200">
                <a:solidFill>
                  <a:schemeClr val="lt2"/>
                </a:solidFill>
                <a:latin typeface="Calibri"/>
                <a:ea typeface="Calibri"/>
                <a:cs typeface="Calibri"/>
                <a:sym typeface="Calibri"/>
              </a:rPr>
              <a:t>Mobiliteit</a:t>
            </a:r>
            <a:r>
              <a:rPr b="0" lang="nl-NL" sz="6200" strike="sngStrike">
                <a:solidFill>
                  <a:schemeClr val="lt2"/>
                </a:solidFill>
                <a:latin typeface="Calibri"/>
                <a:ea typeface="Calibri"/>
                <a:cs typeface="Calibri"/>
                <a:sym typeface="Calibri"/>
              </a:rPr>
              <a:t>en</a:t>
            </a:r>
            <a:r>
              <a:rPr b="0" lang="nl-NL" sz="6200">
                <a:solidFill>
                  <a:schemeClr val="lt2"/>
                </a:solidFill>
                <a:latin typeface="Calibri"/>
                <a:ea typeface="Calibri"/>
                <a:cs typeface="Calibri"/>
                <a:sym typeface="Calibri"/>
              </a:rPr>
              <a:t> is</a:t>
            </a:r>
            <a:endParaRPr/>
          </a:p>
          <a:p>
            <a:pPr indent="0" lvl="0" marL="0" marR="0" rtl="0" algn="ctr">
              <a:lnSpc>
                <a:spcPct val="83000"/>
              </a:lnSpc>
              <a:spcBef>
                <a:spcPts val="0"/>
              </a:spcBef>
              <a:spcAft>
                <a:spcPts val="0"/>
              </a:spcAft>
              <a:buClr>
                <a:schemeClr val="lt2"/>
              </a:buClr>
              <a:buSzPts val="6200"/>
              <a:buFont typeface="Calibri"/>
              <a:buNone/>
            </a:pPr>
            <a:r>
              <a:rPr b="0" lang="nl-NL" sz="6200">
                <a:solidFill>
                  <a:schemeClr val="lt2"/>
                </a:solidFill>
                <a:latin typeface="Calibri"/>
                <a:ea typeface="Calibri"/>
                <a:cs typeface="Calibri"/>
                <a:sym typeface="Calibri"/>
              </a:rPr>
              <a:t>Gedrag</a:t>
            </a:r>
            <a:endParaRPr/>
          </a:p>
        </p:txBody>
      </p:sp>
      <p:sp>
        <p:nvSpPr>
          <p:cNvPr id="545" name="Google Shape;545;p20"/>
          <p:cNvSpPr txBox="1"/>
          <p:nvPr>
            <p:ph idx="1" type="subTitle"/>
          </p:nvPr>
        </p:nvSpPr>
        <p:spPr>
          <a:xfrm>
            <a:off x="0" y="4725144"/>
            <a:ext cx="479376" cy="648072"/>
          </a:xfrm>
          <a:prstGeom prst="rect">
            <a:avLst/>
          </a:prstGeom>
          <a:solidFill>
            <a:schemeClr val="lt1"/>
          </a:solid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dk1"/>
              </a:buClr>
              <a:buSzPts val="2100"/>
              <a:buNone/>
            </a:pPr>
            <a:r>
              <a:rPr lang="nl-NL"/>
              <a:t> </a:t>
            </a:r>
            <a:endParaRPr/>
          </a:p>
        </p:txBody>
      </p:sp>
      <p:pic>
        <p:nvPicPr>
          <p:cNvPr descr="Het ijsberg gesprek" id="546" name="Google Shape;546;p20"/>
          <p:cNvPicPr preferRelativeResize="0"/>
          <p:nvPr/>
        </p:nvPicPr>
        <p:blipFill rotWithShape="1">
          <a:blip r:embed="rId3">
            <a:alphaModFix/>
          </a:blip>
          <a:srcRect b="0" l="0" r="0" t="0"/>
          <a:stretch/>
        </p:blipFill>
        <p:spPr>
          <a:xfrm>
            <a:off x="301326" y="331863"/>
            <a:ext cx="11515380" cy="4896544"/>
          </a:xfrm>
          <a:prstGeom prst="rect">
            <a:avLst/>
          </a:prstGeom>
          <a:noFill/>
          <a:ln>
            <a:noFill/>
          </a:ln>
        </p:spPr>
      </p:pic>
      <p:sp>
        <p:nvSpPr>
          <p:cNvPr id="547" name="Google Shape;547;p20"/>
          <p:cNvSpPr txBox="1"/>
          <p:nvPr/>
        </p:nvSpPr>
        <p:spPr>
          <a:xfrm>
            <a:off x="6190046" y="548680"/>
            <a:ext cx="247879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nl-NL" sz="2000" u="none" cap="none" strike="noStrike">
                <a:solidFill>
                  <a:schemeClr val="lt1"/>
                </a:solidFill>
                <a:latin typeface="Arial"/>
                <a:ea typeface="Arial"/>
                <a:cs typeface="Arial"/>
                <a:sym typeface="Arial"/>
              </a:rPr>
              <a:t>WAT WE DOEN</a:t>
            </a:r>
            <a:endParaRPr/>
          </a:p>
        </p:txBody>
      </p:sp>
      <p:sp>
        <p:nvSpPr>
          <p:cNvPr id="548" name="Google Shape;548;p20"/>
          <p:cNvSpPr txBox="1"/>
          <p:nvPr/>
        </p:nvSpPr>
        <p:spPr>
          <a:xfrm>
            <a:off x="6190046" y="2016737"/>
            <a:ext cx="2478796"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nl-NL" sz="2000" u="none" cap="none" strike="noStrike">
                <a:solidFill>
                  <a:schemeClr val="lt1"/>
                </a:solidFill>
                <a:latin typeface="Arial"/>
                <a:ea typeface="Arial"/>
                <a:cs typeface="Arial"/>
                <a:sym typeface="Arial"/>
              </a:rPr>
              <a:t>WAT MENSEN</a:t>
            </a:r>
            <a:endParaRPr/>
          </a:p>
          <a:p>
            <a:pPr indent="0" lvl="0" marL="0" marR="0" rtl="0" algn="l">
              <a:lnSpc>
                <a:spcPct val="100000"/>
              </a:lnSpc>
              <a:spcBef>
                <a:spcPts val="0"/>
              </a:spcBef>
              <a:spcAft>
                <a:spcPts val="0"/>
              </a:spcAft>
              <a:buClr>
                <a:srgbClr val="000000"/>
              </a:buClr>
              <a:buSzPts val="2000"/>
              <a:buFont typeface="Arial"/>
              <a:buNone/>
            </a:pPr>
            <a:r>
              <a:rPr b="1" i="0" lang="nl-NL" sz="2000" u="none" cap="none" strike="noStrike">
                <a:solidFill>
                  <a:schemeClr val="lt1"/>
                </a:solidFill>
                <a:latin typeface="Arial"/>
                <a:ea typeface="Arial"/>
                <a:cs typeface="Arial"/>
                <a:sym typeface="Arial"/>
              </a:rPr>
              <a:t>DENKEN</a:t>
            </a:r>
            <a:endParaRPr/>
          </a:p>
        </p:txBody>
      </p:sp>
      <p:sp>
        <p:nvSpPr>
          <p:cNvPr id="549" name="Google Shape;549;p20"/>
          <p:cNvSpPr txBox="1"/>
          <p:nvPr/>
        </p:nvSpPr>
        <p:spPr>
          <a:xfrm>
            <a:off x="6190046" y="3655843"/>
            <a:ext cx="2478796"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nl-NL" sz="2000" u="none" cap="none" strike="noStrike">
                <a:solidFill>
                  <a:schemeClr val="lt1"/>
                </a:solidFill>
                <a:latin typeface="Arial"/>
                <a:ea typeface="Arial"/>
                <a:cs typeface="Arial"/>
                <a:sym typeface="Arial"/>
              </a:rPr>
              <a:t>WAT MENSEN</a:t>
            </a:r>
            <a:endParaRPr/>
          </a:p>
          <a:p>
            <a:pPr indent="0" lvl="0" marL="0" marR="0" rtl="0" algn="l">
              <a:lnSpc>
                <a:spcPct val="100000"/>
              </a:lnSpc>
              <a:spcBef>
                <a:spcPts val="0"/>
              </a:spcBef>
              <a:spcAft>
                <a:spcPts val="0"/>
              </a:spcAft>
              <a:buClr>
                <a:srgbClr val="000000"/>
              </a:buClr>
              <a:buSzPts val="2000"/>
              <a:buFont typeface="Arial"/>
              <a:buNone/>
            </a:pPr>
            <a:r>
              <a:rPr b="1" i="0" lang="nl-NL" sz="2000" u="none" cap="none" strike="noStrike">
                <a:solidFill>
                  <a:schemeClr val="lt1"/>
                </a:solidFill>
                <a:latin typeface="Arial"/>
                <a:ea typeface="Arial"/>
                <a:cs typeface="Arial"/>
                <a:sym typeface="Arial"/>
              </a:rPr>
              <a:t>WILLEN</a:t>
            </a:r>
            <a:endParaRPr/>
          </a:p>
        </p:txBody>
      </p:sp>
      <p:sp>
        <p:nvSpPr>
          <p:cNvPr id="550" name="Google Shape;550;p20"/>
          <p:cNvSpPr txBox="1"/>
          <p:nvPr/>
        </p:nvSpPr>
        <p:spPr>
          <a:xfrm>
            <a:off x="8481155" y="538648"/>
            <a:ext cx="322184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nl-NL" sz="2000">
                <a:solidFill>
                  <a:srgbClr val="FFFF00"/>
                </a:solidFill>
                <a:latin typeface="Arial"/>
                <a:ea typeface="Arial"/>
                <a:cs typeface="Arial"/>
                <a:sym typeface="Arial"/>
              </a:rPr>
              <a:t>Begrijpen &amp; Faciliteren</a:t>
            </a:r>
            <a:endParaRPr b="1" i="0" sz="2000" u="none" cap="none" strike="noStrike">
              <a:solidFill>
                <a:srgbClr val="FFFF00"/>
              </a:solidFill>
              <a:latin typeface="Arial"/>
              <a:ea typeface="Arial"/>
              <a:cs typeface="Arial"/>
              <a:sym typeface="Arial"/>
            </a:endParaRPr>
          </a:p>
        </p:txBody>
      </p:sp>
      <p:sp>
        <p:nvSpPr>
          <p:cNvPr id="551" name="Google Shape;551;p20"/>
          <p:cNvSpPr txBox="1"/>
          <p:nvPr/>
        </p:nvSpPr>
        <p:spPr>
          <a:xfrm>
            <a:off x="8475248" y="1566331"/>
            <a:ext cx="311548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nl-NL" sz="1600">
                <a:solidFill>
                  <a:srgbClr val="FFFF00"/>
                </a:solidFill>
                <a:latin typeface="Arial"/>
                <a:ea typeface="Arial"/>
                <a:cs typeface="Arial"/>
                <a:sym typeface="Arial"/>
              </a:rPr>
              <a:t>Belemmeringen &amp; Kansen</a:t>
            </a:r>
            <a:endParaRPr b="1" sz="1600">
              <a:solidFill>
                <a:srgbClr val="FFFFFF"/>
              </a:solidFill>
              <a:latin typeface="Arial"/>
              <a:ea typeface="Arial"/>
              <a:cs typeface="Arial"/>
              <a:sym typeface="Arial"/>
            </a:endParaRPr>
          </a:p>
          <a:p>
            <a:pPr indent="0" lvl="0" marL="0" marR="0" rtl="0" algn="l">
              <a:spcBef>
                <a:spcPts val="0"/>
              </a:spcBef>
              <a:spcAft>
                <a:spcPts val="0"/>
              </a:spcAft>
              <a:buNone/>
            </a:pPr>
            <a:r>
              <a:rPr b="0" i="0" lang="nl-NL" sz="1600" u="none" cap="none" strike="noStrike">
                <a:solidFill>
                  <a:srgbClr val="FFFFFF"/>
                </a:solidFill>
                <a:latin typeface="Arial"/>
                <a:ea typeface="Arial"/>
                <a:cs typeface="Arial"/>
                <a:sym typeface="Arial"/>
              </a:rPr>
              <a:t>- verrijken van data met</a:t>
            </a:r>
            <a:r>
              <a:rPr b="0" i="0" lang="nl-NL" sz="1600" u="none" cap="none" strike="noStrike">
                <a:solidFill>
                  <a:srgbClr val="FFFFFF"/>
                </a:solidFill>
                <a:latin typeface="Arial"/>
                <a:ea typeface="Arial"/>
                <a:cs typeface="Arial"/>
                <a:sym typeface="Arial"/>
              </a:rPr>
              <a:t> verhalen en ervaringen</a:t>
            </a:r>
            <a:endParaRPr b="0" i="0" sz="1600" u="none" cap="none" strike="noStrike">
              <a:solidFill>
                <a:srgbClr val="FFFFFF"/>
              </a:solidFill>
              <a:latin typeface="Arial"/>
              <a:ea typeface="Arial"/>
              <a:cs typeface="Arial"/>
              <a:sym typeface="Arial"/>
            </a:endParaRPr>
          </a:p>
          <a:p>
            <a:pPr indent="0" lvl="0" marL="0" marR="0" rtl="0" algn="l">
              <a:spcBef>
                <a:spcPts val="0"/>
              </a:spcBef>
              <a:spcAft>
                <a:spcPts val="0"/>
              </a:spcAft>
              <a:buNone/>
            </a:pPr>
            <a:r>
              <a:rPr lang="nl-NL" sz="1600">
                <a:solidFill>
                  <a:srgbClr val="FFFFFF"/>
                </a:solidFill>
                <a:latin typeface="Arial"/>
                <a:ea typeface="Arial"/>
                <a:cs typeface="Arial"/>
                <a:sym typeface="Arial"/>
              </a:rPr>
              <a:t>- openstaan voor verwondering</a:t>
            </a:r>
            <a:endParaRPr b="0" i="0" sz="1600" u="none" cap="none" strike="noStrike">
              <a:solidFill>
                <a:srgbClr val="FFFFFF"/>
              </a:solidFill>
              <a:latin typeface="Arial"/>
              <a:ea typeface="Arial"/>
              <a:cs typeface="Arial"/>
              <a:sym typeface="Arial"/>
            </a:endParaRPr>
          </a:p>
          <a:p>
            <a:pPr indent="0" lvl="0" marL="0" marR="0" rtl="0" algn="l">
              <a:spcBef>
                <a:spcPts val="0"/>
              </a:spcBef>
              <a:spcAft>
                <a:spcPts val="0"/>
              </a:spcAft>
              <a:buNone/>
            </a:pPr>
            <a:r>
              <a:rPr lang="nl-NL" sz="1600">
                <a:solidFill>
                  <a:srgbClr val="FFFFFF"/>
                </a:solidFill>
                <a:latin typeface="Arial"/>
                <a:ea typeface="Arial"/>
                <a:cs typeface="Arial"/>
                <a:sym typeface="Arial"/>
              </a:rPr>
              <a:t>- relateren aan </a:t>
            </a:r>
            <a:r>
              <a:rPr b="0" i="0" lang="nl-NL" sz="1600" u="none" cap="none" strike="noStrike">
                <a:solidFill>
                  <a:srgbClr val="FFFFFF"/>
                </a:solidFill>
                <a:latin typeface="Arial"/>
                <a:ea typeface="Arial"/>
                <a:cs typeface="Arial"/>
                <a:sym typeface="Arial"/>
              </a:rPr>
              <a:t>doelgroepen</a:t>
            </a:r>
            <a:endParaRPr b="0" i="0" sz="1600" u="none" cap="none" strike="noStrike">
              <a:solidFill>
                <a:srgbClr val="FFFFFF"/>
              </a:solidFill>
              <a:latin typeface="Arial"/>
              <a:ea typeface="Arial"/>
              <a:cs typeface="Arial"/>
              <a:sym typeface="Arial"/>
            </a:endParaRPr>
          </a:p>
          <a:p>
            <a:pPr indent="0" lvl="0" marL="0" marR="0" rtl="0" algn="l">
              <a:spcBef>
                <a:spcPts val="0"/>
              </a:spcBef>
              <a:spcAft>
                <a:spcPts val="0"/>
              </a:spcAft>
              <a:buNone/>
            </a:pPr>
            <a:r>
              <a:t/>
            </a:r>
            <a:endParaRPr b="0" i="0" sz="1600" u="none" cap="none" strike="noStrike">
              <a:solidFill>
                <a:srgbClr val="FFFFFF"/>
              </a:solidFill>
              <a:latin typeface="Arial"/>
              <a:ea typeface="Arial"/>
              <a:cs typeface="Arial"/>
              <a:sym typeface="Arial"/>
            </a:endParaRPr>
          </a:p>
        </p:txBody>
      </p:sp>
      <p:sp>
        <p:nvSpPr>
          <p:cNvPr id="552" name="Google Shape;552;p20"/>
          <p:cNvSpPr txBox="1"/>
          <p:nvPr/>
        </p:nvSpPr>
        <p:spPr>
          <a:xfrm>
            <a:off x="8475248" y="3334644"/>
            <a:ext cx="311548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nl-NL" sz="1600">
                <a:solidFill>
                  <a:srgbClr val="FFFF00"/>
                </a:solidFill>
                <a:latin typeface="Arial"/>
                <a:ea typeface="Arial"/>
                <a:cs typeface="Arial"/>
                <a:sym typeface="Arial"/>
              </a:rPr>
              <a:t>Behoeften &amp; Luisteren</a:t>
            </a:r>
            <a:endParaRPr sz="1600">
              <a:solidFill>
                <a:srgbClr val="FFFFFF"/>
              </a:solidFill>
              <a:latin typeface="Arial"/>
              <a:ea typeface="Arial"/>
              <a:cs typeface="Arial"/>
              <a:sym typeface="Arial"/>
            </a:endParaRPr>
          </a:p>
          <a:p>
            <a:pPr indent="0" lvl="0" marL="0" marR="0" rtl="0" algn="l">
              <a:spcBef>
                <a:spcPts val="0"/>
              </a:spcBef>
              <a:spcAft>
                <a:spcPts val="0"/>
              </a:spcAft>
              <a:buNone/>
            </a:pPr>
            <a:r>
              <a:rPr lang="nl-NL" sz="1600">
                <a:solidFill>
                  <a:srgbClr val="FFFFFF"/>
                </a:solidFill>
                <a:latin typeface="Arial"/>
                <a:ea typeface="Arial"/>
                <a:cs typeface="Arial"/>
                <a:sym typeface="Arial"/>
              </a:rPr>
              <a:t>- luisteren is doorvragen</a:t>
            </a:r>
            <a:endParaRPr/>
          </a:p>
          <a:p>
            <a:pPr indent="0" lvl="0" marL="0" marR="0" rtl="0" algn="l">
              <a:spcBef>
                <a:spcPts val="0"/>
              </a:spcBef>
              <a:spcAft>
                <a:spcPts val="0"/>
              </a:spcAft>
              <a:buNone/>
            </a:pPr>
            <a:r>
              <a:rPr lang="nl-NL" sz="1600">
                <a:solidFill>
                  <a:srgbClr val="FFFFFF"/>
                </a:solidFill>
                <a:latin typeface="Arial"/>
                <a:ea typeface="Arial"/>
                <a:cs typeface="Arial"/>
                <a:sym typeface="Arial"/>
              </a:rPr>
              <a:t>- op zoek naar verbinding met andere domeinen</a:t>
            </a:r>
            <a:endParaRPr/>
          </a:p>
          <a:p>
            <a:pPr indent="0" lvl="0" marL="0" marR="0" rtl="0" algn="l">
              <a:spcBef>
                <a:spcPts val="0"/>
              </a:spcBef>
              <a:spcAft>
                <a:spcPts val="0"/>
              </a:spcAft>
              <a:buNone/>
            </a:pPr>
            <a:r>
              <a:rPr lang="nl-NL" sz="1600">
                <a:solidFill>
                  <a:srgbClr val="FFFFFF"/>
                </a:solidFill>
                <a:latin typeface="Arial"/>
                <a:ea typeface="Arial"/>
                <a:cs typeface="Arial"/>
                <a:sym typeface="Arial"/>
              </a:rPr>
              <a:t>- ook richten op de lange(re) termijn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21"/>
          <p:cNvSpPr txBox="1"/>
          <p:nvPr/>
        </p:nvSpPr>
        <p:spPr>
          <a:xfrm>
            <a:off x="11708904" y="4725144"/>
            <a:ext cx="479376" cy="648072"/>
          </a:xfrm>
          <a:prstGeom prst="rect">
            <a:avLst/>
          </a:prstGeom>
          <a:solidFill>
            <a:schemeClr val="lt1"/>
          </a:solid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Clr>
                <a:schemeClr val="dk1"/>
              </a:buClr>
              <a:buSzPts val="2100"/>
              <a:buFont typeface="Arial"/>
              <a:buNone/>
            </a:pPr>
            <a:r>
              <a:rPr lang="nl-NL" sz="2100">
                <a:solidFill>
                  <a:schemeClr val="dk1"/>
                </a:solidFill>
                <a:latin typeface="Arial"/>
                <a:ea typeface="Arial"/>
                <a:cs typeface="Arial"/>
                <a:sym typeface="Arial"/>
              </a:rPr>
              <a:t> </a:t>
            </a:r>
            <a:endParaRPr/>
          </a:p>
        </p:txBody>
      </p:sp>
      <p:sp>
        <p:nvSpPr>
          <p:cNvPr id="559" name="Google Shape;559;p21"/>
          <p:cNvSpPr txBox="1"/>
          <p:nvPr>
            <p:ph idx="1" type="subTitle"/>
          </p:nvPr>
        </p:nvSpPr>
        <p:spPr>
          <a:xfrm>
            <a:off x="0" y="4725144"/>
            <a:ext cx="479376" cy="648072"/>
          </a:xfrm>
          <a:prstGeom prst="rect">
            <a:avLst/>
          </a:prstGeom>
          <a:solidFill>
            <a:schemeClr val="lt1"/>
          </a:solid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dk1"/>
              </a:buClr>
              <a:buSzPts val="2100"/>
              <a:buNone/>
            </a:pPr>
            <a:r>
              <a:rPr lang="nl-NL"/>
              <a:t> </a:t>
            </a:r>
            <a:endParaRPr/>
          </a:p>
        </p:txBody>
      </p:sp>
      <p:sp>
        <p:nvSpPr>
          <p:cNvPr id="560" name="Google Shape;560;p21"/>
          <p:cNvSpPr txBox="1"/>
          <p:nvPr/>
        </p:nvSpPr>
        <p:spPr>
          <a:xfrm>
            <a:off x="6190046" y="548680"/>
            <a:ext cx="247879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nl-NL" sz="1400" u="none" cap="none" strike="noStrike">
                <a:solidFill>
                  <a:schemeClr val="lt1"/>
                </a:solidFill>
                <a:latin typeface="Arial"/>
                <a:ea typeface="Arial"/>
                <a:cs typeface="Arial"/>
                <a:sym typeface="Arial"/>
              </a:rPr>
              <a:t>WAT WE DOEN</a:t>
            </a:r>
            <a:endParaRPr/>
          </a:p>
        </p:txBody>
      </p:sp>
      <p:sp>
        <p:nvSpPr>
          <p:cNvPr id="561" name="Google Shape;561;p21"/>
          <p:cNvSpPr txBox="1"/>
          <p:nvPr/>
        </p:nvSpPr>
        <p:spPr>
          <a:xfrm>
            <a:off x="6211460" y="1881657"/>
            <a:ext cx="247879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nl-NL" sz="1400" u="none" cap="none" strike="noStrike">
                <a:solidFill>
                  <a:schemeClr val="lt1"/>
                </a:solidFill>
                <a:latin typeface="Arial"/>
                <a:ea typeface="Arial"/>
                <a:cs typeface="Arial"/>
                <a:sym typeface="Arial"/>
              </a:rPr>
              <a:t>WAT MENSEN</a:t>
            </a:r>
            <a:endParaRPr/>
          </a:p>
          <a:p>
            <a:pPr indent="0" lvl="0" marL="0" marR="0" rtl="0" algn="l">
              <a:lnSpc>
                <a:spcPct val="100000"/>
              </a:lnSpc>
              <a:spcBef>
                <a:spcPts val="0"/>
              </a:spcBef>
              <a:spcAft>
                <a:spcPts val="0"/>
              </a:spcAft>
              <a:buClr>
                <a:srgbClr val="000000"/>
              </a:buClr>
              <a:buSzPts val="1400"/>
              <a:buFont typeface="Arial"/>
              <a:buNone/>
            </a:pPr>
            <a:r>
              <a:rPr b="1" i="0" lang="nl-NL" sz="1400" u="none" cap="none" strike="noStrike">
                <a:solidFill>
                  <a:schemeClr val="lt1"/>
                </a:solidFill>
                <a:latin typeface="Arial"/>
                <a:ea typeface="Arial"/>
                <a:cs typeface="Arial"/>
                <a:sym typeface="Arial"/>
              </a:rPr>
              <a:t>DENKEN</a:t>
            </a:r>
            <a:endParaRPr/>
          </a:p>
        </p:txBody>
      </p:sp>
      <p:sp>
        <p:nvSpPr>
          <p:cNvPr id="562" name="Google Shape;562;p21"/>
          <p:cNvSpPr txBox="1"/>
          <p:nvPr/>
        </p:nvSpPr>
        <p:spPr>
          <a:xfrm>
            <a:off x="6211460" y="3553081"/>
            <a:ext cx="247879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nl-NL" sz="1400" u="none" cap="none" strike="noStrike">
                <a:solidFill>
                  <a:schemeClr val="lt1"/>
                </a:solidFill>
                <a:latin typeface="Arial"/>
                <a:ea typeface="Arial"/>
                <a:cs typeface="Arial"/>
                <a:sym typeface="Arial"/>
              </a:rPr>
              <a:t>WAT MENSEN</a:t>
            </a:r>
            <a:endParaRPr/>
          </a:p>
          <a:p>
            <a:pPr indent="0" lvl="0" marL="0" marR="0" rtl="0" algn="l">
              <a:lnSpc>
                <a:spcPct val="100000"/>
              </a:lnSpc>
              <a:spcBef>
                <a:spcPts val="0"/>
              </a:spcBef>
              <a:spcAft>
                <a:spcPts val="0"/>
              </a:spcAft>
              <a:buClr>
                <a:srgbClr val="000000"/>
              </a:buClr>
              <a:buSzPts val="1400"/>
              <a:buFont typeface="Arial"/>
              <a:buNone/>
            </a:pPr>
            <a:r>
              <a:rPr b="1" i="0" lang="nl-NL" sz="1400" u="none" cap="none" strike="noStrike">
                <a:solidFill>
                  <a:schemeClr val="lt1"/>
                </a:solidFill>
                <a:latin typeface="Arial"/>
                <a:ea typeface="Arial"/>
                <a:cs typeface="Arial"/>
                <a:sym typeface="Arial"/>
              </a:rPr>
              <a:t>WILLEN</a:t>
            </a:r>
            <a:endParaRPr/>
          </a:p>
        </p:txBody>
      </p:sp>
      <p:sp>
        <p:nvSpPr>
          <p:cNvPr id="563" name="Google Shape;563;p21"/>
          <p:cNvSpPr txBox="1"/>
          <p:nvPr/>
        </p:nvSpPr>
        <p:spPr>
          <a:xfrm>
            <a:off x="8489167" y="1718306"/>
            <a:ext cx="3115480"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1400">
                <a:solidFill>
                  <a:srgbClr val="FFFFFF"/>
                </a:solidFill>
                <a:latin typeface="Arial"/>
                <a:ea typeface="Arial"/>
                <a:cs typeface="Arial"/>
                <a:sym typeface="Arial"/>
              </a:rPr>
              <a:t>Veel weten we niet over onze impact op mensen, wat vindt men ervan, wat vindt men van ons, hoe komt aan wat we doen, wat zijn verdelingseffecten op groepen, etc.</a:t>
            </a:r>
            <a:endParaRPr b="0" i="0" sz="1400" u="none" cap="none" strike="noStrike">
              <a:solidFill>
                <a:srgbClr val="FFFFFF"/>
              </a:solidFill>
              <a:latin typeface="Arial"/>
              <a:ea typeface="Arial"/>
              <a:cs typeface="Arial"/>
              <a:sym typeface="Arial"/>
            </a:endParaRPr>
          </a:p>
        </p:txBody>
      </p:sp>
      <p:sp>
        <p:nvSpPr>
          <p:cNvPr id="564" name="Google Shape;564;p21"/>
          <p:cNvSpPr txBox="1"/>
          <p:nvPr/>
        </p:nvSpPr>
        <p:spPr>
          <a:xfrm>
            <a:off x="8501752" y="3337637"/>
            <a:ext cx="311548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1400">
                <a:solidFill>
                  <a:srgbClr val="FFFFFF"/>
                </a:solidFill>
                <a:latin typeface="Arial"/>
                <a:ea typeface="Arial"/>
                <a:cs typeface="Arial"/>
                <a:sym typeface="Arial"/>
              </a:rPr>
              <a:t>Individuele en publieke waarden, wie profiteert en wie niet, waar is synergie mogelijk en waar is afruil nodig?</a:t>
            </a:r>
            <a:endParaRPr b="0" i="0" sz="1400" u="none" cap="none" strike="noStrike">
              <a:solidFill>
                <a:srgbClr val="FFFFFF"/>
              </a:solidFill>
              <a:latin typeface="Arial"/>
              <a:ea typeface="Arial"/>
              <a:cs typeface="Arial"/>
              <a:sym typeface="Arial"/>
            </a:endParaRPr>
          </a:p>
        </p:txBody>
      </p:sp>
      <p:sp>
        <p:nvSpPr>
          <p:cNvPr id="565" name="Google Shape;565;p21"/>
          <p:cNvSpPr txBox="1"/>
          <p:nvPr/>
        </p:nvSpPr>
        <p:spPr>
          <a:xfrm>
            <a:off x="479376" y="399693"/>
            <a:ext cx="5175590" cy="35702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2000">
                <a:solidFill>
                  <a:schemeClr val="dk1"/>
                </a:solidFill>
                <a:latin typeface="Calibri"/>
                <a:ea typeface="Calibri"/>
                <a:cs typeface="Calibri"/>
                <a:sym typeface="Calibri"/>
              </a:rPr>
              <a:t>Socio-economische regimes veranderen</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lang="nl-NL" sz="2000">
                <a:solidFill>
                  <a:schemeClr val="dk1"/>
                </a:solidFill>
                <a:latin typeface="Calibri"/>
                <a:ea typeface="Calibri"/>
                <a:cs typeface="Calibri"/>
                <a:sym typeface="Calibri"/>
              </a:rPr>
              <a:t>Transities op gang</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nl-NL" sz="2000">
                <a:solidFill>
                  <a:schemeClr val="dk1"/>
                </a:solidFill>
                <a:latin typeface="Calibri"/>
                <a:ea typeface="Calibri"/>
                <a:cs typeface="Calibri"/>
                <a:sym typeface="Calibri"/>
              </a:rPr>
              <a:t>Systeemwereld     &amp;     Leefwereld</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nl-NL" sz="1800">
                <a:solidFill>
                  <a:schemeClr val="dk1"/>
                </a:solidFill>
                <a:latin typeface="Calibri"/>
                <a:ea typeface="Calibri"/>
                <a:cs typeface="Calibri"/>
                <a:sym typeface="Calibri"/>
              </a:rPr>
              <a:t>  </a:t>
            </a:r>
            <a:endParaRPr/>
          </a:p>
        </p:txBody>
      </p:sp>
      <p:pic>
        <p:nvPicPr>
          <p:cNvPr id="566" name="Google Shape;566;p21"/>
          <p:cNvPicPr preferRelativeResize="0"/>
          <p:nvPr/>
        </p:nvPicPr>
        <p:blipFill rotWithShape="1">
          <a:blip r:embed="rId3">
            <a:alphaModFix/>
          </a:blip>
          <a:srcRect b="0" l="0" r="0" t="0"/>
          <a:stretch/>
        </p:blipFill>
        <p:spPr>
          <a:xfrm>
            <a:off x="5868140" y="116632"/>
            <a:ext cx="6106966" cy="5512393"/>
          </a:xfrm>
          <a:prstGeom prst="rect">
            <a:avLst/>
          </a:prstGeom>
          <a:noFill/>
          <a:ln>
            <a:noFill/>
          </a:ln>
        </p:spPr>
      </p:pic>
      <p:cxnSp>
        <p:nvCxnSpPr>
          <p:cNvPr id="567" name="Google Shape;567;p21"/>
          <p:cNvCxnSpPr/>
          <p:nvPr/>
        </p:nvCxnSpPr>
        <p:spPr>
          <a:xfrm>
            <a:off x="1391807" y="1077726"/>
            <a:ext cx="0" cy="360040"/>
          </a:xfrm>
          <a:prstGeom prst="straightConnector1">
            <a:avLst/>
          </a:prstGeom>
          <a:noFill/>
          <a:ln cap="flat" cmpd="sng" w="9525">
            <a:solidFill>
              <a:schemeClr val="accent1"/>
            </a:solidFill>
            <a:prstDash val="solid"/>
            <a:miter lim="800000"/>
            <a:headEnd len="sm" w="sm" type="none"/>
            <a:tailEnd len="med" w="med" type="triangle"/>
          </a:ln>
        </p:spPr>
      </p:cxnSp>
      <p:cxnSp>
        <p:nvCxnSpPr>
          <p:cNvPr id="568" name="Google Shape;568;p21"/>
          <p:cNvCxnSpPr/>
          <p:nvPr/>
        </p:nvCxnSpPr>
        <p:spPr>
          <a:xfrm>
            <a:off x="1391809" y="2257031"/>
            <a:ext cx="0" cy="360040"/>
          </a:xfrm>
          <a:prstGeom prst="straightConnector1">
            <a:avLst/>
          </a:prstGeom>
          <a:noFill/>
          <a:ln cap="flat" cmpd="sng" w="9525">
            <a:solidFill>
              <a:schemeClr val="accent1"/>
            </a:solidFill>
            <a:prstDash val="solid"/>
            <a:miter lim="800000"/>
            <a:headEnd len="sm" w="sm" type="none"/>
            <a:tailEnd len="med" w="med" type="triangl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22"/>
          <p:cNvSpPr txBox="1"/>
          <p:nvPr/>
        </p:nvSpPr>
        <p:spPr>
          <a:xfrm>
            <a:off x="11708904" y="4725144"/>
            <a:ext cx="479376" cy="648072"/>
          </a:xfrm>
          <a:prstGeom prst="rect">
            <a:avLst/>
          </a:prstGeom>
          <a:solidFill>
            <a:schemeClr val="lt1"/>
          </a:solid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Clr>
                <a:schemeClr val="dk1"/>
              </a:buClr>
              <a:buSzPts val="2100"/>
              <a:buFont typeface="Arial"/>
              <a:buNone/>
            </a:pPr>
            <a:r>
              <a:rPr lang="nl-NL" sz="2100">
                <a:solidFill>
                  <a:schemeClr val="dk1"/>
                </a:solidFill>
                <a:latin typeface="Arial"/>
                <a:ea typeface="Arial"/>
                <a:cs typeface="Arial"/>
                <a:sym typeface="Arial"/>
              </a:rPr>
              <a:t> </a:t>
            </a:r>
            <a:endParaRPr/>
          </a:p>
        </p:txBody>
      </p:sp>
      <p:sp>
        <p:nvSpPr>
          <p:cNvPr id="575" name="Google Shape;575;p22"/>
          <p:cNvSpPr txBox="1"/>
          <p:nvPr>
            <p:ph idx="1" type="subTitle"/>
          </p:nvPr>
        </p:nvSpPr>
        <p:spPr>
          <a:xfrm>
            <a:off x="0" y="4725144"/>
            <a:ext cx="479376" cy="648072"/>
          </a:xfrm>
          <a:prstGeom prst="rect">
            <a:avLst/>
          </a:prstGeom>
          <a:solidFill>
            <a:schemeClr val="lt1"/>
          </a:solid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dk1"/>
              </a:buClr>
              <a:buSzPts val="2100"/>
              <a:buNone/>
            </a:pPr>
            <a:r>
              <a:rPr lang="nl-NL"/>
              <a:t> </a:t>
            </a:r>
            <a:endParaRPr/>
          </a:p>
        </p:txBody>
      </p:sp>
      <p:pic>
        <p:nvPicPr>
          <p:cNvPr descr="A diagram of a light bulb&#10;&#10;Description automatically generated" id="576" name="Google Shape;576;p22"/>
          <p:cNvPicPr preferRelativeResize="0"/>
          <p:nvPr/>
        </p:nvPicPr>
        <p:blipFill rotWithShape="1">
          <a:blip r:embed="rId3">
            <a:alphaModFix/>
          </a:blip>
          <a:srcRect b="0" l="5578" r="4694" t="0"/>
          <a:stretch/>
        </p:blipFill>
        <p:spPr>
          <a:xfrm>
            <a:off x="6537036" y="0"/>
            <a:ext cx="5278231" cy="5665509"/>
          </a:xfrm>
          <a:prstGeom prst="rect">
            <a:avLst/>
          </a:prstGeom>
          <a:noFill/>
          <a:ln>
            <a:noFill/>
          </a:ln>
        </p:spPr>
      </p:pic>
      <p:sp>
        <p:nvSpPr>
          <p:cNvPr id="577" name="Google Shape;577;p22"/>
          <p:cNvSpPr txBox="1"/>
          <p:nvPr/>
        </p:nvSpPr>
        <p:spPr>
          <a:xfrm>
            <a:off x="479376" y="399693"/>
            <a:ext cx="5616624" cy="387798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2000">
                <a:solidFill>
                  <a:schemeClr val="dk1"/>
                </a:solidFill>
                <a:latin typeface="Calibri"/>
                <a:ea typeface="Calibri"/>
                <a:cs typeface="Calibri"/>
                <a:sym typeface="Calibri"/>
              </a:rPr>
              <a:t>Socio-economische regimes veranderen</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lang="nl-NL" sz="2000">
                <a:solidFill>
                  <a:schemeClr val="dk1"/>
                </a:solidFill>
                <a:latin typeface="Calibri"/>
                <a:ea typeface="Calibri"/>
                <a:cs typeface="Calibri"/>
                <a:sym typeface="Calibri"/>
              </a:rPr>
              <a:t>Transities op gang</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nl-NL" sz="2000">
                <a:solidFill>
                  <a:schemeClr val="dk1"/>
                </a:solidFill>
                <a:latin typeface="Calibri"/>
                <a:ea typeface="Calibri"/>
                <a:cs typeface="Calibri"/>
                <a:sym typeface="Calibri"/>
              </a:rPr>
              <a:t>Systeemwereld     &amp;     Leefwereld</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nl-NL" sz="1800">
                <a:solidFill>
                  <a:schemeClr val="dk1"/>
                </a:solidFill>
                <a:latin typeface="Calibri"/>
                <a:ea typeface="Calibri"/>
                <a:cs typeface="Calibri"/>
                <a:sym typeface="Calibri"/>
              </a:rPr>
              <a:t>  </a:t>
            </a:r>
            <a:endParaRPr/>
          </a:p>
          <a:p>
            <a:pPr indent="0" lvl="0" marL="0" marR="0" rtl="0" algn="l">
              <a:spcBef>
                <a:spcPts val="0"/>
              </a:spcBef>
              <a:spcAft>
                <a:spcPts val="0"/>
              </a:spcAft>
              <a:buNone/>
            </a:pPr>
            <a:r>
              <a:rPr lang="nl-NL" sz="2000">
                <a:solidFill>
                  <a:schemeClr val="dk1"/>
                </a:solidFill>
                <a:latin typeface="Calibri"/>
                <a:ea typeface="Calibri"/>
                <a:cs typeface="Calibri"/>
                <a:sym typeface="Calibri"/>
              </a:rPr>
              <a:t>Netwerk &amp; Infra           </a:t>
            </a:r>
            <a:r>
              <a:rPr b="1" lang="nl-NL" sz="2000">
                <a:solidFill>
                  <a:schemeClr val="dk1"/>
                </a:solidFill>
                <a:latin typeface="Calibri"/>
                <a:ea typeface="Calibri"/>
                <a:cs typeface="Calibri"/>
                <a:sym typeface="Calibri"/>
              </a:rPr>
              <a:t>Behoeften &amp; Belemmeringen</a:t>
            </a:r>
            <a:endParaRPr/>
          </a:p>
        </p:txBody>
      </p:sp>
      <p:cxnSp>
        <p:nvCxnSpPr>
          <p:cNvPr id="578" name="Google Shape;578;p22"/>
          <p:cNvCxnSpPr/>
          <p:nvPr/>
        </p:nvCxnSpPr>
        <p:spPr>
          <a:xfrm>
            <a:off x="1391807" y="1077726"/>
            <a:ext cx="0" cy="360040"/>
          </a:xfrm>
          <a:prstGeom prst="straightConnector1">
            <a:avLst/>
          </a:prstGeom>
          <a:noFill/>
          <a:ln cap="flat" cmpd="sng" w="9525">
            <a:solidFill>
              <a:schemeClr val="accent1"/>
            </a:solidFill>
            <a:prstDash val="solid"/>
            <a:miter lim="800000"/>
            <a:headEnd len="sm" w="sm" type="none"/>
            <a:tailEnd len="med" w="med" type="triangle"/>
          </a:ln>
        </p:spPr>
      </p:cxnSp>
      <p:cxnSp>
        <p:nvCxnSpPr>
          <p:cNvPr id="579" name="Google Shape;579;p22"/>
          <p:cNvCxnSpPr/>
          <p:nvPr/>
        </p:nvCxnSpPr>
        <p:spPr>
          <a:xfrm>
            <a:off x="1391809" y="2257031"/>
            <a:ext cx="0" cy="360040"/>
          </a:xfrm>
          <a:prstGeom prst="straightConnector1">
            <a:avLst/>
          </a:prstGeom>
          <a:noFill/>
          <a:ln cap="flat" cmpd="sng" w="9525">
            <a:solidFill>
              <a:schemeClr val="accent1"/>
            </a:solidFill>
            <a:prstDash val="solid"/>
            <a:miter lim="800000"/>
            <a:headEnd len="sm" w="sm" type="none"/>
            <a:tailEnd len="med" w="med" type="triangle"/>
          </a:ln>
        </p:spPr>
      </p:cxnSp>
      <p:cxnSp>
        <p:nvCxnSpPr>
          <p:cNvPr id="580" name="Google Shape;580;p22"/>
          <p:cNvCxnSpPr/>
          <p:nvPr/>
        </p:nvCxnSpPr>
        <p:spPr>
          <a:xfrm>
            <a:off x="3157481" y="3309642"/>
            <a:ext cx="0" cy="360040"/>
          </a:xfrm>
          <a:prstGeom prst="straightConnector1">
            <a:avLst/>
          </a:prstGeom>
          <a:noFill/>
          <a:ln cap="flat" cmpd="sng" w="9525">
            <a:solidFill>
              <a:schemeClr val="accent1"/>
            </a:solidFill>
            <a:prstDash val="solid"/>
            <a:miter lim="800000"/>
            <a:headEnd len="sm" w="sm" type="none"/>
            <a:tailEnd len="med" w="med" type="triangle"/>
          </a:ln>
        </p:spPr>
      </p:cxnSp>
      <p:cxnSp>
        <p:nvCxnSpPr>
          <p:cNvPr id="581" name="Google Shape;581;p22"/>
          <p:cNvCxnSpPr/>
          <p:nvPr/>
        </p:nvCxnSpPr>
        <p:spPr>
          <a:xfrm>
            <a:off x="1383915" y="3309642"/>
            <a:ext cx="0" cy="360040"/>
          </a:xfrm>
          <a:prstGeom prst="straightConnector1">
            <a:avLst/>
          </a:prstGeom>
          <a:noFill/>
          <a:ln cap="flat" cmpd="sng" w="9525">
            <a:solidFill>
              <a:schemeClr val="accent1"/>
            </a:solidFill>
            <a:prstDash val="solid"/>
            <a:miter lim="800000"/>
            <a:headEnd len="sm" w="sm" type="none"/>
            <a:tailEnd len="med" w="med" type="triangl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23"/>
          <p:cNvSpPr txBox="1"/>
          <p:nvPr>
            <p:ph idx="1" type="body"/>
          </p:nvPr>
        </p:nvSpPr>
        <p:spPr>
          <a:xfrm>
            <a:off x="803274" y="1416236"/>
            <a:ext cx="8064501" cy="2750433"/>
          </a:xfrm>
          <a:prstGeom prst="rect">
            <a:avLst/>
          </a:prstGeom>
          <a:noFill/>
          <a:ln>
            <a:noFill/>
          </a:ln>
        </p:spPr>
        <p:txBody>
          <a:bodyPr anchorCtr="0" anchor="t" bIns="0" lIns="0" spcFirstLastPara="1" rIns="0" wrap="square" tIns="0">
            <a:spAutoFit/>
          </a:bodyPr>
          <a:lstStyle/>
          <a:p>
            <a:pPr indent="0" lvl="0" marL="0" rtl="0" algn="l">
              <a:lnSpc>
                <a:spcPct val="105000"/>
              </a:lnSpc>
              <a:spcBef>
                <a:spcPts val="0"/>
              </a:spcBef>
              <a:spcAft>
                <a:spcPts val="0"/>
              </a:spcAft>
              <a:buClr>
                <a:schemeClr val="dk1"/>
              </a:buClr>
              <a:buSzPts val="2000"/>
              <a:buNone/>
            </a:pPr>
            <a:r>
              <a:t/>
            </a:r>
            <a:endParaRPr/>
          </a:p>
        </p:txBody>
      </p:sp>
      <p:pic>
        <p:nvPicPr>
          <p:cNvPr descr="Afbeelding met gebouw, stad, buiten, zonsondergang&#10;&#10;Automatisch gegenereerde beschrijving" id="587" name="Google Shape;587;p23"/>
          <p:cNvPicPr preferRelativeResize="0"/>
          <p:nvPr>
            <p:ph idx="2" type="pic"/>
          </p:nvPr>
        </p:nvPicPr>
        <p:blipFill rotWithShape="1">
          <a:blip r:embed="rId3">
            <a:alphaModFix/>
          </a:blip>
          <a:srcRect b="0" l="0" r="0" t="0"/>
          <a:stretch/>
        </p:blipFill>
        <p:spPr>
          <a:xfrm>
            <a:off x="-1" y="-2161"/>
            <a:ext cx="12192001" cy="6857571"/>
          </a:xfrm>
          <a:prstGeom prst="rect">
            <a:avLst/>
          </a:prstGeom>
          <a:solidFill>
            <a:schemeClr val="accent3"/>
          </a:solidFill>
          <a:ln>
            <a:noFill/>
          </a:ln>
        </p:spPr>
      </p:pic>
      <p:sp>
        <p:nvSpPr>
          <p:cNvPr id="588" name="Google Shape;588;p23"/>
          <p:cNvSpPr txBox="1"/>
          <p:nvPr>
            <p:ph type="title"/>
          </p:nvPr>
        </p:nvSpPr>
        <p:spPr>
          <a:xfrm>
            <a:off x="983432" y="2048319"/>
            <a:ext cx="9577064" cy="1698927"/>
          </a:xfrm>
          <a:prstGeom prst="rect">
            <a:avLst/>
          </a:prstGeom>
          <a:noFill/>
          <a:ln>
            <a:noFill/>
          </a:ln>
        </p:spPr>
        <p:txBody>
          <a:bodyPr anchorCtr="0" anchor="ctr" bIns="0" lIns="0" spcFirstLastPara="1" rIns="0" wrap="square" tIns="0">
            <a:spAutoFit/>
          </a:bodyPr>
          <a:lstStyle/>
          <a:p>
            <a:pPr indent="0" lvl="0" marL="0" rtl="0" algn="ctr">
              <a:lnSpc>
                <a:spcPct val="92000"/>
              </a:lnSpc>
              <a:spcBef>
                <a:spcPts val="0"/>
              </a:spcBef>
              <a:spcAft>
                <a:spcPts val="0"/>
              </a:spcAft>
              <a:buClr>
                <a:schemeClr val="lt1"/>
              </a:buClr>
              <a:buSzPts val="4000"/>
              <a:buFont typeface="Arial"/>
              <a:buNone/>
            </a:pPr>
            <a:r>
              <a:rPr lang="nl-NL" sz="4000"/>
              <a:t>“Wat van Rotterdamse bodem komt, komt van de grond”</a:t>
            </a:r>
            <a:br>
              <a:rPr lang="nl-NL" sz="4000"/>
            </a:br>
            <a:r>
              <a:rPr lang="nl-NL" sz="4000"/>
              <a:t>~</a:t>
            </a:r>
            <a:r>
              <a:rPr b="1" lang="nl-NL" sz="4000">
                <a:latin typeface="Arial"/>
                <a:ea typeface="Arial"/>
                <a:cs typeface="Arial"/>
                <a:sym typeface="Arial"/>
              </a:rPr>
              <a:t>Mwah~</a:t>
            </a:r>
            <a:endParaRPr sz="40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2" name="Shape 592"/>
        <p:cNvGrpSpPr/>
        <p:nvPr/>
      </p:nvGrpSpPr>
      <p:grpSpPr>
        <a:xfrm>
          <a:off x="0" y="0"/>
          <a:ext cx="0" cy="0"/>
          <a:chOff x="0" y="0"/>
          <a:chExt cx="0" cy="0"/>
        </a:xfrm>
      </p:grpSpPr>
      <p:pic>
        <p:nvPicPr>
          <p:cNvPr id="593" name="Google Shape;593;g2cb4ade95d1_0_324"/>
          <p:cNvPicPr preferRelativeResize="0"/>
          <p:nvPr/>
        </p:nvPicPr>
        <p:blipFill>
          <a:blip r:embed="rId3">
            <a:alphaModFix/>
          </a:blip>
          <a:stretch>
            <a:fillRect/>
          </a:stretch>
        </p:blipFill>
        <p:spPr>
          <a:xfrm>
            <a:off x="143150" y="-1304749"/>
            <a:ext cx="11905699" cy="8929250"/>
          </a:xfrm>
          <a:prstGeom prst="rect">
            <a:avLst/>
          </a:prstGeom>
          <a:noFill/>
          <a:ln>
            <a:noFill/>
          </a:ln>
        </p:spPr>
      </p:pic>
      <p:cxnSp>
        <p:nvCxnSpPr>
          <p:cNvPr id="594" name="Google Shape;594;g2cb4ade95d1_0_324"/>
          <p:cNvCxnSpPr/>
          <p:nvPr/>
        </p:nvCxnSpPr>
        <p:spPr>
          <a:xfrm flipH="1" rot="10800000">
            <a:off x="221283" y="5937900"/>
            <a:ext cx="11792700" cy="15300"/>
          </a:xfrm>
          <a:prstGeom prst="straightConnector1">
            <a:avLst/>
          </a:prstGeom>
          <a:noFill/>
          <a:ln cap="flat" cmpd="sng" w="9525">
            <a:solidFill>
              <a:schemeClr val="dk2"/>
            </a:solidFill>
            <a:prstDash val="solid"/>
            <a:round/>
            <a:headEnd len="med" w="med" type="none"/>
            <a:tailEnd len="med" w="med" type="none"/>
          </a:ln>
        </p:spPr>
      </p:cxnSp>
      <p:sp>
        <p:nvSpPr>
          <p:cNvPr id="595" name="Google Shape;595;g2cb4ade95d1_0_324"/>
          <p:cNvSpPr/>
          <p:nvPr/>
        </p:nvSpPr>
        <p:spPr>
          <a:xfrm>
            <a:off x="975133" y="2241400"/>
            <a:ext cx="4683600" cy="2375100"/>
          </a:xfrm>
          <a:prstGeom prst="rect">
            <a:avLst/>
          </a:prstGeom>
          <a:solidFill>
            <a:schemeClr val="accent5"/>
          </a:solidFill>
          <a:ln>
            <a:noFill/>
          </a:ln>
          <a:effectLst>
            <a:outerShdw blurRad="57150" rotWithShape="0" algn="bl" dir="5400000" dist="19050">
              <a:srgbClr val="000000">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Clr>
                <a:schemeClr val="dk1"/>
              </a:buClr>
              <a:buSzPts val="1500"/>
              <a:buFont typeface="Arial"/>
              <a:buNone/>
            </a:pPr>
            <a:r>
              <a:t/>
            </a:r>
            <a:endParaRPr sz="1900"/>
          </a:p>
        </p:txBody>
      </p:sp>
      <p:sp>
        <p:nvSpPr>
          <p:cNvPr id="596" name="Google Shape;596;g2cb4ade95d1_0_324"/>
          <p:cNvSpPr/>
          <p:nvPr/>
        </p:nvSpPr>
        <p:spPr>
          <a:xfrm>
            <a:off x="6346633" y="2241400"/>
            <a:ext cx="4778100" cy="2375100"/>
          </a:xfrm>
          <a:prstGeom prst="rect">
            <a:avLst/>
          </a:prstGeom>
          <a:solidFill>
            <a:schemeClr val="accent5"/>
          </a:solidFill>
          <a:ln>
            <a:noFill/>
          </a:ln>
          <a:effectLst>
            <a:outerShdw blurRad="57150" rotWithShape="0" algn="bl" dir="5400000" dist="1905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Clr>
                <a:srgbClr val="000000"/>
              </a:buClr>
              <a:buSzPts val="1500"/>
              <a:buFont typeface="Arial"/>
              <a:buNone/>
            </a:pPr>
            <a:r>
              <a:t/>
            </a:r>
            <a:endParaRPr sz="1900"/>
          </a:p>
        </p:txBody>
      </p:sp>
      <p:sp>
        <p:nvSpPr>
          <p:cNvPr id="597" name="Google Shape;597;g2cb4ade95d1_0_324"/>
          <p:cNvSpPr txBox="1"/>
          <p:nvPr/>
        </p:nvSpPr>
        <p:spPr>
          <a:xfrm>
            <a:off x="1163833" y="2349200"/>
            <a:ext cx="2782500" cy="5055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nl-NL" sz="2400">
                <a:solidFill>
                  <a:schemeClr val="lt1"/>
                </a:solidFill>
                <a:latin typeface="Lato"/>
                <a:ea typeface="Lato"/>
                <a:cs typeface="Lato"/>
                <a:sym typeface="Lato"/>
              </a:rPr>
              <a:t>ZAAL 1</a:t>
            </a:r>
            <a:endParaRPr b="1" sz="2400">
              <a:solidFill>
                <a:schemeClr val="lt1"/>
              </a:solidFill>
              <a:latin typeface="Lato"/>
              <a:ea typeface="Lato"/>
              <a:cs typeface="Lato"/>
              <a:sym typeface="Lato"/>
            </a:endParaRPr>
          </a:p>
        </p:txBody>
      </p:sp>
      <p:sp>
        <p:nvSpPr>
          <p:cNvPr id="598" name="Google Shape;598;g2cb4ade95d1_0_324"/>
          <p:cNvSpPr txBox="1"/>
          <p:nvPr/>
        </p:nvSpPr>
        <p:spPr>
          <a:xfrm>
            <a:off x="6500733" y="2349200"/>
            <a:ext cx="3933600" cy="6156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nl-NL" sz="2400">
                <a:solidFill>
                  <a:schemeClr val="lt1"/>
                </a:solidFill>
                <a:latin typeface="Lato"/>
                <a:ea typeface="Lato"/>
                <a:cs typeface="Lato"/>
                <a:sym typeface="Lato"/>
              </a:rPr>
              <a:t>ZAAL 2</a:t>
            </a:r>
            <a:endParaRPr b="1" sz="2400">
              <a:solidFill>
                <a:schemeClr val="lt1"/>
              </a:solidFill>
              <a:latin typeface="Lato"/>
              <a:ea typeface="Lato"/>
              <a:cs typeface="Lato"/>
              <a:sym typeface="Lato"/>
            </a:endParaRPr>
          </a:p>
        </p:txBody>
      </p:sp>
      <p:sp>
        <p:nvSpPr>
          <p:cNvPr id="599" name="Google Shape;599;g2cb4ade95d1_0_324"/>
          <p:cNvSpPr txBox="1"/>
          <p:nvPr/>
        </p:nvSpPr>
        <p:spPr>
          <a:xfrm>
            <a:off x="1163833" y="2890300"/>
            <a:ext cx="3999900" cy="1293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nl-NL" sz="1700">
                <a:solidFill>
                  <a:schemeClr val="lt1"/>
                </a:solidFill>
              </a:rPr>
              <a:t>Inclusiviteit in duurzaam vervoer</a:t>
            </a:r>
            <a:endParaRPr sz="900">
              <a:solidFill>
                <a:schemeClr val="lt1"/>
              </a:solidFill>
              <a:latin typeface="Lato"/>
              <a:ea typeface="Lato"/>
              <a:cs typeface="Lato"/>
              <a:sym typeface="Lato"/>
            </a:endParaRPr>
          </a:p>
          <a:p>
            <a:pPr indent="0" lvl="0" marL="0" rtl="0" algn="l">
              <a:spcBef>
                <a:spcPts val="0"/>
              </a:spcBef>
              <a:spcAft>
                <a:spcPts val="0"/>
              </a:spcAft>
              <a:buNone/>
            </a:pPr>
            <a:r>
              <a:t/>
            </a:r>
            <a:endParaRPr sz="1700">
              <a:solidFill>
                <a:schemeClr val="lt1"/>
              </a:solidFill>
              <a:latin typeface="Lato"/>
              <a:ea typeface="Lato"/>
              <a:cs typeface="Lato"/>
              <a:sym typeface="Lato"/>
            </a:endParaRPr>
          </a:p>
          <a:p>
            <a:pPr indent="0" lvl="0" marL="0" rtl="0" algn="l">
              <a:spcBef>
                <a:spcPts val="0"/>
              </a:spcBef>
              <a:spcAft>
                <a:spcPts val="0"/>
              </a:spcAft>
              <a:buNone/>
            </a:pPr>
            <a:r>
              <a:rPr b="1" lang="nl-NL" sz="1700">
                <a:solidFill>
                  <a:schemeClr val="lt1"/>
                </a:solidFill>
                <a:latin typeface="Lato"/>
                <a:ea typeface="Lato"/>
                <a:cs typeface="Lato"/>
                <a:sym typeface="Lato"/>
              </a:rPr>
              <a:t>Geert Kloppenburg</a:t>
            </a:r>
            <a:endParaRPr b="1" sz="1700">
              <a:solidFill>
                <a:schemeClr val="lt1"/>
              </a:solidFill>
              <a:latin typeface="Lato"/>
              <a:ea typeface="Lato"/>
              <a:cs typeface="Lato"/>
              <a:sym typeface="Lato"/>
            </a:endParaRPr>
          </a:p>
          <a:p>
            <a:pPr indent="0" lvl="0" marL="0" rtl="0" algn="l">
              <a:spcBef>
                <a:spcPts val="0"/>
              </a:spcBef>
              <a:spcAft>
                <a:spcPts val="0"/>
              </a:spcAft>
              <a:buNone/>
            </a:pPr>
            <a:r>
              <a:rPr lang="nl-NL" sz="1700">
                <a:solidFill>
                  <a:schemeClr val="lt1"/>
                </a:solidFill>
                <a:latin typeface="Lato"/>
                <a:ea typeface="Lato"/>
                <a:cs typeface="Lato"/>
                <a:sym typeface="Lato"/>
              </a:rPr>
              <a:t>Expert Stedelijke Ontwikkeling</a:t>
            </a:r>
            <a:endParaRPr sz="1700">
              <a:solidFill>
                <a:schemeClr val="lt1"/>
              </a:solidFill>
              <a:latin typeface="Lato"/>
              <a:ea typeface="Lato"/>
              <a:cs typeface="Lato"/>
              <a:sym typeface="Lato"/>
            </a:endParaRPr>
          </a:p>
        </p:txBody>
      </p:sp>
      <p:sp>
        <p:nvSpPr>
          <p:cNvPr id="600" name="Google Shape;600;g2cb4ade95d1_0_324"/>
          <p:cNvSpPr txBox="1"/>
          <p:nvPr/>
        </p:nvSpPr>
        <p:spPr>
          <a:xfrm>
            <a:off x="6346633" y="2817700"/>
            <a:ext cx="4905900" cy="18162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nl-NL" sz="1700">
                <a:solidFill>
                  <a:schemeClr val="lt1"/>
                </a:solidFill>
              </a:rPr>
              <a:t>Van MaaS naar Publieke Mobiliteit: </a:t>
            </a:r>
            <a:endParaRPr sz="1700">
              <a:solidFill>
                <a:schemeClr val="lt1"/>
              </a:solidFill>
            </a:endParaRPr>
          </a:p>
          <a:p>
            <a:pPr indent="0" lvl="0" marL="0" rtl="0" algn="l">
              <a:spcBef>
                <a:spcPts val="0"/>
              </a:spcBef>
              <a:spcAft>
                <a:spcPts val="0"/>
              </a:spcAft>
              <a:buNone/>
            </a:pPr>
            <a:r>
              <a:rPr lang="nl-NL" sz="1700">
                <a:solidFill>
                  <a:schemeClr val="lt1"/>
                </a:solidFill>
              </a:rPr>
              <a:t>De reiziger centraal</a:t>
            </a:r>
            <a:endParaRPr sz="1700">
              <a:solidFill>
                <a:schemeClr val="lt1"/>
              </a:solidFill>
              <a:latin typeface="Lato"/>
              <a:ea typeface="Lato"/>
              <a:cs typeface="Lato"/>
              <a:sym typeface="Lato"/>
            </a:endParaRPr>
          </a:p>
          <a:p>
            <a:pPr indent="0" lvl="0" marL="0" rtl="0" algn="l">
              <a:spcBef>
                <a:spcPts val="0"/>
              </a:spcBef>
              <a:spcAft>
                <a:spcPts val="0"/>
              </a:spcAft>
              <a:buNone/>
            </a:pPr>
            <a:r>
              <a:t/>
            </a:r>
            <a:endParaRPr sz="1700">
              <a:solidFill>
                <a:schemeClr val="lt1"/>
              </a:solidFill>
              <a:latin typeface="Lato"/>
              <a:ea typeface="Lato"/>
              <a:cs typeface="Lato"/>
              <a:sym typeface="Lato"/>
            </a:endParaRPr>
          </a:p>
          <a:p>
            <a:pPr indent="0" lvl="0" marL="0" rtl="0" algn="l">
              <a:spcBef>
                <a:spcPts val="0"/>
              </a:spcBef>
              <a:spcAft>
                <a:spcPts val="0"/>
              </a:spcAft>
              <a:buNone/>
            </a:pPr>
            <a:r>
              <a:rPr b="1" lang="nl-NL" sz="1700">
                <a:solidFill>
                  <a:schemeClr val="lt1"/>
                </a:solidFill>
                <a:latin typeface="Lato"/>
                <a:ea typeface="Lato"/>
                <a:cs typeface="Lato"/>
                <a:sym typeface="Lato"/>
              </a:rPr>
              <a:t>Jaap Systma</a:t>
            </a:r>
            <a:endParaRPr b="1" sz="1700">
              <a:solidFill>
                <a:schemeClr val="lt1"/>
              </a:solidFill>
              <a:latin typeface="Lato"/>
              <a:ea typeface="Lato"/>
              <a:cs typeface="Lato"/>
              <a:sym typeface="Lato"/>
            </a:endParaRPr>
          </a:p>
          <a:p>
            <a:pPr indent="0" lvl="0" marL="0" rtl="0" algn="l">
              <a:spcBef>
                <a:spcPts val="0"/>
              </a:spcBef>
              <a:spcAft>
                <a:spcPts val="0"/>
              </a:spcAft>
              <a:buNone/>
            </a:pPr>
            <a:r>
              <a:rPr lang="nl-NL" sz="1700">
                <a:solidFill>
                  <a:schemeClr val="lt1"/>
                </a:solidFill>
              </a:rPr>
              <a:t>Senior adviseur innovatieve mobiliteitsprojecten en beleidsaanbevelingen | MuConsult</a:t>
            </a:r>
            <a:endParaRPr sz="1700">
              <a:solidFill>
                <a:schemeClr val="lt1"/>
              </a:solidFill>
              <a:latin typeface="Lato"/>
              <a:ea typeface="Lato"/>
              <a:cs typeface="Lato"/>
              <a:sym typeface="Lato"/>
            </a:endParaRPr>
          </a:p>
        </p:txBody>
      </p:sp>
      <p:sp>
        <p:nvSpPr>
          <p:cNvPr id="601" name="Google Shape;601;g2cb4ade95d1_0_324"/>
          <p:cNvSpPr txBox="1"/>
          <p:nvPr/>
        </p:nvSpPr>
        <p:spPr>
          <a:xfrm>
            <a:off x="975133" y="5010500"/>
            <a:ext cx="7701900" cy="538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nl-NL" sz="1900">
                <a:solidFill>
                  <a:schemeClr val="dk1"/>
                </a:solidFill>
                <a:latin typeface="Lato"/>
                <a:ea typeface="Lato"/>
                <a:cs typeface="Lato"/>
                <a:sym typeface="Lato"/>
              </a:rPr>
              <a:t>Sessie waar u voor ingeschreven heeft, staat op uw badge</a:t>
            </a:r>
            <a:endParaRPr sz="1900">
              <a:solidFill>
                <a:schemeClr val="dk1"/>
              </a:solidFill>
            </a:endParaRPr>
          </a:p>
        </p:txBody>
      </p:sp>
      <p:sp>
        <p:nvSpPr>
          <p:cNvPr id="602" name="Google Shape;602;g2cb4ade95d1_0_324"/>
          <p:cNvSpPr txBox="1"/>
          <p:nvPr/>
        </p:nvSpPr>
        <p:spPr>
          <a:xfrm>
            <a:off x="642750" y="499400"/>
            <a:ext cx="6759300" cy="9234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nl-NL" sz="4400">
                <a:solidFill>
                  <a:schemeClr val="dk1"/>
                </a:solidFill>
                <a:latin typeface="Lato Black"/>
                <a:ea typeface="Lato Black"/>
                <a:cs typeface="Lato Black"/>
                <a:sym typeface="Lato Black"/>
              </a:rPr>
              <a:t>Breakout ronde 2</a:t>
            </a:r>
            <a:endParaRPr b="1" sz="4000">
              <a:solidFill>
                <a:schemeClr val="dk1"/>
              </a:solidFill>
              <a:latin typeface="Lato"/>
              <a:ea typeface="Lato"/>
              <a:cs typeface="Lato"/>
              <a:sym typeface="Lato"/>
            </a:endParaRPr>
          </a:p>
        </p:txBody>
      </p:sp>
      <p:pic>
        <p:nvPicPr>
          <p:cNvPr id="603" name="Google Shape;603;g2cb4ade95d1_0_324"/>
          <p:cNvPicPr preferRelativeResize="0"/>
          <p:nvPr/>
        </p:nvPicPr>
        <p:blipFill>
          <a:blip r:embed="rId4">
            <a:alphaModFix/>
          </a:blip>
          <a:stretch>
            <a:fillRect/>
          </a:stretch>
        </p:blipFill>
        <p:spPr>
          <a:xfrm>
            <a:off x="9979299" y="110871"/>
            <a:ext cx="2096331" cy="1133766"/>
          </a:xfrm>
          <a:prstGeom prst="rect">
            <a:avLst/>
          </a:prstGeom>
          <a:noFill/>
          <a:ln>
            <a:noFill/>
          </a:ln>
        </p:spPr>
      </p:pic>
      <p:pic>
        <p:nvPicPr>
          <p:cNvPr id="604" name="Google Shape;604;g2cb4ade95d1_0_324"/>
          <p:cNvPicPr preferRelativeResize="0"/>
          <p:nvPr/>
        </p:nvPicPr>
        <p:blipFill rotWithShape="1">
          <a:blip r:embed="rId5">
            <a:alphaModFix/>
          </a:blip>
          <a:srcRect b="-20656" l="-55403" r="-1212585" t="-1247332"/>
          <a:stretch/>
        </p:blipFill>
        <p:spPr>
          <a:xfrm>
            <a:off x="77967" y="-156767"/>
            <a:ext cx="9144000" cy="6858000"/>
          </a:xfrm>
          <a:prstGeom prst="rect">
            <a:avLst/>
          </a:prstGeom>
          <a:noFill/>
          <a:ln>
            <a:noFill/>
          </a:ln>
        </p:spPr>
      </p:pic>
      <p:pic>
        <p:nvPicPr>
          <p:cNvPr id="605" name="Google Shape;605;g2cb4ade95d1_0_324"/>
          <p:cNvPicPr preferRelativeResize="0"/>
          <p:nvPr/>
        </p:nvPicPr>
        <p:blipFill>
          <a:blip r:embed="rId6">
            <a:alphaModFix/>
          </a:blip>
          <a:stretch>
            <a:fillRect/>
          </a:stretch>
        </p:blipFill>
        <p:spPr>
          <a:xfrm>
            <a:off x="6626283" y="6347086"/>
            <a:ext cx="1150367" cy="174689"/>
          </a:xfrm>
          <a:prstGeom prst="rect">
            <a:avLst/>
          </a:prstGeom>
          <a:noFill/>
          <a:ln>
            <a:noFill/>
          </a:ln>
        </p:spPr>
      </p:pic>
      <p:pic>
        <p:nvPicPr>
          <p:cNvPr id="606" name="Google Shape;606;g2cb4ade95d1_0_324"/>
          <p:cNvPicPr preferRelativeResize="0"/>
          <p:nvPr/>
        </p:nvPicPr>
        <p:blipFill>
          <a:blip r:embed="rId7">
            <a:alphaModFix/>
          </a:blip>
          <a:stretch>
            <a:fillRect/>
          </a:stretch>
        </p:blipFill>
        <p:spPr>
          <a:xfrm>
            <a:off x="1427033" y="6220016"/>
            <a:ext cx="915684" cy="374101"/>
          </a:xfrm>
          <a:prstGeom prst="rect">
            <a:avLst/>
          </a:prstGeom>
          <a:noFill/>
          <a:ln>
            <a:noFill/>
          </a:ln>
        </p:spPr>
      </p:pic>
      <p:pic>
        <p:nvPicPr>
          <p:cNvPr id="607" name="Google Shape;607;g2cb4ade95d1_0_324"/>
          <p:cNvPicPr preferRelativeResize="0"/>
          <p:nvPr/>
        </p:nvPicPr>
        <p:blipFill>
          <a:blip r:embed="rId8">
            <a:alphaModFix/>
          </a:blip>
          <a:stretch>
            <a:fillRect/>
          </a:stretch>
        </p:blipFill>
        <p:spPr>
          <a:xfrm>
            <a:off x="2594986" y="6141762"/>
            <a:ext cx="961267" cy="530605"/>
          </a:xfrm>
          <a:prstGeom prst="rect">
            <a:avLst/>
          </a:prstGeom>
          <a:noFill/>
          <a:ln>
            <a:noFill/>
          </a:ln>
        </p:spPr>
      </p:pic>
      <p:pic>
        <p:nvPicPr>
          <p:cNvPr id="608" name="Google Shape;608;g2cb4ade95d1_0_324"/>
          <p:cNvPicPr preferRelativeResize="0"/>
          <p:nvPr/>
        </p:nvPicPr>
        <p:blipFill>
          <a:blip r:embed="rId9">
            <a:alphaModFix/>
          </a:blip>
          <a:stretch>
            <a:fillRect/>
          </a:stretch>
        </p:blipFill>
        <p:spPr>
          <a:xfrm>
            <a:off x="4003800" y="6288667"/>
            <a:ext cx="1292332" cy="236767"/>
          </a:xfrm>
          <a:prstGeom prst="rect">
            <a:avLst/>
          </a:prstGeom>
          <a:noFill/>
          <a:ln>
            <a:noFill/>
          </a:ln>
        </p:spPr>
      </p:pic>
      <p:pic>
        <p:nvPicPr>
          <p:cNvPr id="609" name="Google Shape;609;g2cb4ade95d1_0_324"/>
          <p:cNvPicPr preferRelativeResize="0"/>
          <p:nvPr/>
        </p:nvPicPr>
        <p:blipFill>
          <a:blip r:embed="rId10">
            <a:alphaModFix/>
          </a:blip>
          <a:stretch>
            <a:fillRect/>
          </a:stretch>
        </p:blipFill>
        <p:spPr>
          <a:xfrm>
            <a:off x="8139267" y="6229883"/>
            <a:ext cx="1534124" cy="409100"/>
          </a:xfrm>
          <a:prstGeom prst="rect">
            <a:avLst/>
          </a:prstGeom>
          <a:noFill/>
          <a:ln>
            <a:noFill/>
          </a:ln>
        </p:spPr>
      </p:pic>
      <p:pic>
        <p:nvPicPr>
          <p:cNvPr id="610" name="Google Shape;610;g2cb4ade95d1_0_324"/>
          <p:cNvPicPr preferRelativeResize="0"/>
          <p:nvPr/>
        </p:nvPicPr>
        <p:blipFill>
          <a:blip r:embed="rId11">
            <a:alphaModFix/>
          </a:blip>
          <a:stretch>
            <a:fillRect/>
          </a:stretch>
        </p:blipFill>
        <p:spPr>
          <a:xfrm>
            <a:off x="10114400" y="6237966"/>
            <a:ext cx="1292333" cy="474935"/>
          </a:xfrm>
          <a:prstGeom prst="rect">
            <a:avLst/>
          </a:prstGeom>
          <a:noFill/>
          <a:ln>
            <a:noFill/>
          </a:ln>
        </p:spPr>
      </p:pic>
      <p:pic>
        <p:nvPicPr>
          <p:cNvPr id="611" name="Google Shape;611;g2cb4ade95d1_0_324"/>
          <p:cNvPicPr preferRelativeResize="0"/>
          <p:nvPr/>
        </p:nvPicPr>
        <p:blipFill rotWithShape="1">
          <a:blip r:embed="rId12">
            <a:alphaModFix/>
          </a:blip>
          <a:srcRect b="12648" l="0" r="0" t="0"/>
          <a:stretch/>
        </p:blipFill>
        <p:spPr>
          <a:xfrm>
            <a:off x="5658733" y="6167634"/>
            <a:ext cx="604943" cy="615600"/>
          </a:xfrm>
          <a:prstGeom prst="rect">
            <a:avLst/>
          </a:prstGeom>
          <a:noFill/>
          <a:ln>
            <a:noFill/>
          </a:ln>
        </p:spPr>
      </p:pic>
      <p:pic>
        <p:nvPicPr>
          <p:cNvPr id="612" name="Google Shape;612;g2cb4ade95d1_0_324"/>
          <p:cNvPicPr preferRelativeResize="0"/>
          <p:nvPr/>
        </p:nvPicPr>
        <p:blipFill>
          <a:blip r:embed="rId13">
            <a:alphaModFix/>
          </a:blip>
          <a:stretch>
            <a:fillRect/>
          </a:stretch>
        </p:blipFill>
        <p:spPr>
          <a:xfrm>
            <a:off x="9373767" y="1500367"/>
            <a:ext cx="1480934" cy="1480934"/>
          </a:xfrm>
          <a:prstGeom prst="rect">
            <a:avLst/>
          </a:prstGeom>
          <a:noFill/>
          <a:ln>
            <a:noFill/>
          </a:ln>
        </p:spPr>
      </p:pic>
      <p:pic>
        <p:nvPicPr>
          <p:cNvPr id="613" name="Google Shape;613;g2cb4ade95d1_0_324"/>
          <p:cNvPicPr preferRelativeResize="0"/>
          <p:nvPr/>
        </p:nvPicPr>
        <p:blipFill>
          <a:blip r:embed="rId14">
            <a:alphaModFix/>
          </a:blip>
          <a:stretch>
            <a:fillRect/>
          </a:stretch>
        </p:blipFill>
        <p:spPr>
          <a:xfrm>
            <a:off x="3882900" y="1473767"/>
            <a:ext cx="1534134" cy="153413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5" name="Shape 285"/>
        <p:cNvGrpSpPr/>
        <p:nvPr/>
      </p:nvGrpSpPr>
      <p:grpSpPr>
        <a:xfrm>
          <a:off x="0" y="0"/>
          <a:ext cx="0" cy="0"/>
          <a:chOff x="0" y="0"/>
          <a:chExt cx="0" cy="0"/>
        </a:xfrm>
      </p:grpSpPr>
      <p:pic>
        <p:nvPicPr>
          <p:cNvPr id="286" name="Google Shape;286;g2cb4ade95d1_0_306"/>
          <p:cNvPicPr preferRelativeResize="0"/>
          <p:nvPr/>
        </p:nvPicPr>
        <p:blipFill>
          <a:blip r:embed="rId3">
            <a:alphaModFix/>
          </a:blip>
          <a:stretch>
            <a:fillRect/>
          </a:stretch>
        </p:blipFill>
        <p:spPr>
          <a:xfrm>
            <a:off x="143150" y="-1304749"/>
            <a:ext cx="11905699" cy="8929250"/>
          </a:xfrm>
          <a:prstGeom prst="rect">
            <a:avLst/>
          </a:prstGeom>
          <a:noFill/>
          <a:ln>
            <a:noFill/>
          </a:ln>
        </p:spPr>
      </p:pic>
      <p:sp>
        <p:nvSpPr>
          <p:cNvPr id="287" name="Google Shape;287;g2cb4ade95d1_0_306"/>
          <p:cNvSpPr/>
          <p:nvPr/>
        </p:nvSpPr>
        <p:spPr>
          <a:xfrm>
            <a:off x="2843200" y="1953933"/>
            <a:ext cx="7706400" cy="2179200"/>
          </a:xfrm>
          <a:prstGeom prst="rect">
            <a:avLst/>
          </a:prstGeom>
          <a:solidFill>
            <a:schemeClr val="accent5"/>
          </a:solidFill>
          <a:ln>
            <a:noFill/>
          </a:ln>
          <a:effectLst>
            <a:outerShdw blurRad="57150" rotWithShape="0" algn="bl" dir="5400000" dist="1905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solidFill>
                <a:schemeClr val="accent5"/>
              </a:solidFill>
            </a:endParaRPr>
          </a:p>
        </p:txBody>
      </p:sp>
      <p:sp>
        <p:nvSpPr>
          <p:cNvPr id="288" name="Google Shape;288;g2cb4ade95d1_0_306"/>
          <p:cNvSpPr txBox="1"/>
          <p:nvPr/>
        </p:nvSpPr>
        <p:spPr>
          <a:xfrm>
            <a:off x="3891933" y="2341650"/>
            <a:ext cx="6489900" cy="12393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500"/>
              <a:buFont typeface="Arial"/>
              <a:buNone/>
            </a:pPr>
            <a:r>
              <a:rPr b="1" lang="nl-NL" sz="1700">
                <a:solidFill>
                  <a:schemeClr val="lt1"/>
                </a:solidFill>
              </a:rPr>
              <a:t>Eerst mensen, dan regels: de 'People's Perspective' van de gemeente Rotterdam</a:t>
            </a:r>
            <a:endParaRPr b="1" sz="900">
              <a:solidFill>
                <a:schemeClr val="lt1"/>
              </a:solidFill>
              <a:latin typeface="Lato"/>
              <a:ea typeface="Lato"/>
              <a:cs typeface="Lato"/>
              <a:sym typeface="Lato"/>
            </a:endParaRPr>
          </a:p>
          <a:p>
            <a:pPr indent="0" lvl="0" marL="0" rtl="0" algn="l">
              <a:spcBef>
                <a:spcPts val="0"/>
              </a:spcBef>
              <a:spcAft>
                <a:spcPts val="0"/>
              </a:spcAft>
              <a:buClr>
                <a:schemeClr val="dk1"/>
              </a:buClr>
              <a:buSzPts val="1500"/>
              <a:buFont typeface="Arial"/>
              <a:buNone/>
            </a:pPr>
            <a:r>
              <a:t/>
            </a:r>
            <a:endParaRPr sz="1700">
              <a:solidFill>
                <a:schemeClr val="lt1"/>
              </a:solidFill>
              <a:latin typeface="Lato"/>
              <a:ea typeface="Lato"/>
              <a:cs typeface="Lato"/>
              <a:sym typeface="Lato"/>
            </a:endParaRPr>
          </a:p>
          <a:p>
            <a:pPr indent="0" lvl="0" marL="0" rtl="0" algn="l">
              <a:spcBef>
                <a:spcPts val="0"/>
              </a:spcBef>
              <a:spcAft>
                <a:spcPts val="0"/>
              </a:spcAft>
              <a:buClr>
                <a:schemeClr val="dk1"/>
              </a:buClr>
              <a:buSzPts val="1500"/>
              <a:buFont typeface="Arial"/>
              <a:buNone/>
            </a:pPr>
            <a:r>
              <a:rPr b="1" lang="nl-NL" sz="1700">
                <a:solidFill>
                  <a:schemeClr val="lt1"/>
                </a:solidFill>
                <a:latin typeface="Lato"/>
                <a:ea typeface="Lato"/>
                <a:cs typeface="Lato"/>
                <a:sym typeface="Lato"/>
              </a:rPr>
              <a:t>Michiel Couperus | Kate Spierings</a:t>
            </a:r>
            <a:endParaRPr b="1" sz="1700">
              <a:solidFill>
                <a:schemeClr val="lt1"/>
              </a:solidFill>
              <a:latin typeface="Lato"/>
              <a:ea typeface="Lato"/>
              <a:cs typeface="Lato"/>
              <a:sym typeface="Lato"/>
            </a:endParaRPr>
          </a:p>
          <a:p>
            <a:pPr indent="0" lvl="0" marL="0" rtl="0" algn="l">
              <a:spcBef>
                <a:spcPts val="0"/>
              </a:spcBef>
              <a:spcAft>
                <a:spcPts val="0"/>
              </a:spcAft>
              <a:buClr>
                <a:schemeClr val="dk1"/>
              </a:buClr>
              <a:buSzPts val="1500"/>
              <a:buFont typeface="Arial"/>
              <a:buNone/>
            </a:pPr>
            <a:r>
              <a:rPr lang="nl-NL" sz="1700">
                <a:solidFill>
                  <a:schemeClr val="lt1"/>
                </a:solidFill>
                <a:latin typeface="Lato"/>
                <a:ea typeface="Lato"/>
                <a:cs typeface="Lato"/>
                <a:sym typeface="Lato"/>
              </a:rPr>
              <a:t>Gemeente Rotterdam | Ideate</a:t>
            </a:r>
            <a:endParaRPr sz="1700">
              <a:solidFill>
                <a:schemeClr val="lt1"/>
              </a:solidFill>
              <a:latin typeface="Lato"/>
              <a:ea typeface="Lato"/>
              <a:cs typeface="Lato"/>
              <a:sym typeface="Lato"/>
            </a:endParaRPr>
          </a:p>
        </p:txBody>
      </p:sp>
      <p:cxnSp>
        <p:nvCxnSpPr>
          <p:cNvPr id="289" name="Google Shape;289;g2cb4ade95d1_0_306"/>
          <p:cNvCxnSpPr/>
          <p:nvPr/>
        </p:nvCxnSpPr>
        <p:spPr>
          <a:xfrm flipH="1" rot="10800000">
            <a:off x="221283" y="5937900"/>
            <a:ext cx="11792700" cy="15300"/>
          </a:xfrm>
          <a:prstGeom prst="straightConnector1">
            <a:avLst/>
          </a:prstGeom>
          <a:noFill/>
          <a:ln cap="flat" cmpd="sng" w="9525">
            <a:solidFill>
              <a:schemeClr val="dk2"/>
            </a:solidFill>
            <a:prstDash val="solid"/>
            <a:round/>
            <a:headEnd len="med" w="med" type="none"/>
            <a:tailEnd len="med" w="med" type="none"/>
          </a:ln>
        </p:spPr>
      </p:cxnSp>
      <p:pic>
        <p:nvPicPr>
          <p:cNvPr id="290" name="Google Shape;290;g2cb4ade95d1_0_306"/>
          <p:cNvPicPr preferRelativeResize="0"/>
          <p:nvPr/>
        </p:nvPicPr>
        <p:blipFill>
          <a:blip r:embed="rId4">
            <a:alphaModFix/>
          </a:blip>
          <a:stretch>
            <a:fillRect/>
          </a:stretch>
        </p:blipFill>
        <p:spPr>
          <a:xfrm>
            <a:off x="9979299" y="110871"/>
            <a:ext cx="2096331" cy="1133766"/>
          </a:xfrm>
          <a:prstGeom prst="rect">
            <a:avLst/>
          </a:prstGeom>
          <a:noFill/>
          <a:ln>
            <a:noFill/>
          </a:ln>
        </p:spPr>
      </p:pic>
      <p:pic>
        <p:nvPicPr>
          <p:cNvPr id="291" name="Google Shape;291;g2cb4ade95d1_0_306"/>
          <p:cNvPicPr preferRelativeResize="0"/>
          <p:nvPr/>
        </p:nvPicPr>
        <p:blipFill rotWithShape="1">
          <a:blip r:embed="rId5">
            <a:alphaModFix/>
          </a:blip>
          <a:srcRect b="-20656" l="-55403" r="-1212585" t="-1247332"/>
          <a:stretch/>
        </p:blipFill>
        <p:spPr>
          <a:xfrm>
            <a:off x="77967" y="-74767"/>
            <a:ext cx="9144000" cy="6858000"/>
          </a:xfrm>
          <a:prstGeom prst="rect">
            <a:avLst/>
          </a:prstGeom>
          <a:noFill/>
          <a:ln>
            <a:noFill/>
          </a:ln>
        </p:spPr>
      </p:pic>
      <p:pic>
        <p:nvPicPr>
          <p:cNvPr id="292" name="Google Shape;292;g2cb4ade95d1_0_306"/>
          <p:cNvPicPr preferRelativeResize="0"/>
          <p:nvPr/>
        </p:nvPicPr>
        <p:blipFill>
          <a:blip r:embed="rId6">
            <a:alphaModFix/>
          </a:blip>
          <a:stretch>
            <a:fillRect/>
          </a:stretch>
        </p:blipFill>
        <p:spPr>
          <a:xfrm>
            <a:off x="6885449" y="6347086"/>
            <a:ext cx="1150367" cy="174689"/>
          </a:xfrm>
          <a:prstGeom prst="rect">
            <a:avLst/>
          </a:prstGeom>
          <a:noFill/>
          <a:ln>
            <a:noFill/>
          </a:ln>
        </p:spPr>
      </p:pic>
      <p:pic>
        <p:nvPicPr>
          <p:cNvPr id="293" name="Google Shape;293;g2cb4ade95d1_0_306"/>
          <p:cNvPicPr preferRelativeResize="0"/>
          <p:nvPr/>
        </p:nvPicPr>
        <p:blipFill>
          <a:blip r:embed="rId7">
            <a:alphaModFix/>
          </a:blip>
          <a:stretch>
            <a:fillRect/>
          </a:stretch>
        </p:blipFill>
        <p:spPr>
          <a:xfrm>
            <a:off x="1427033" y="6220016"/>
            <a:ext cx="915684" cy="374101"/>
          </a:xfrm>
          <a:prstGeom prst="rect">
            <a:avLst/>
          </a:prstGeom>
          <a:noFill/>
          <a:ln>
            <a:noFill/>
          </a:ln>
        </p:spPr>
      </p:pic>
      <p:pic>
        <p:nvPicPr>
          <p:cNvPr id="294" name="Google Shape;294;g2cb4ade95d1_0_306"/>
          <p:cNvPicPr preferRelativeResize="0"/>
          <p:nvPr/>
        </p:nvPicPr>
        <p:blipFill>
          <a:blip r:embed="rId8">
            <a:alphaModFix/>
          </a:blip>
          <a:stretch>
            <a:fillRect/>
          </a:stretch>
        </p:blipFill>
        <p:spPr>
          <a:xfrm>
            <a:off x="2770369" y="6169129"/>
            <a:ext cx="961267" cy="530605"/>
          </a:xfrm>
          <a:prstGeom prst="rect">
            <a:avLst/>
          </a:prstGeom>
          <a:noFill/>
          <a:ln>
            <a:noFill/>
          </a:ln>
        </p:spPr>
      </p:pic>
      <p:pic>
        <p:nvPicPr>
          <p:cNvPr id="295" name="Google Shape;295;g2cb4ade95d1_0_306"/>
          <p:cNvPicPr preferRelativeResize="0"/>
          <p:nvPr/>
        </p:nvPicPr>
        <p:blipFill>
          <a:blip r:embed="rId9">
            <a:alphaModFix/>
          </a:blip>
          <a:stretch>
            <a:fillRect/>
          </a:stretch>
        </p:blipFill>
        <p:spPr>
          <a:xfrm>
            <a:off x="4159300" y="6288683"/>
            <a:ext cx="1292332" cy="236767"/>
          </a:xfrm>
          <a:prstGeom prst="rect">
            <a:avLst/>
          </a:prstGeom>
          <a:noFill/>
          <a:ln>
            <a:noFill/>
          </a:ln>
        </p:spPr>
      </p:pic>
      <p:pic>
        <p:nvPicPr>
          <p:cNvPr id="296" name="Google Shape;296;g2cb4ade95d1_0_306"/>
          <p:cNvPicPr preferRelativeResize="0"/>
          <p:nvPr/>
        </p:nvPicPr>
        <p:blipFill>
          <a:blip r:embed="rId10">
            <a:alphaModFix/>
          </a:blip>
          <a:stretch>
            <a:fillRect/>
          </a:stretch>
        </p:blipFill>
        <p:spPr>
          <a:xfrm>
            <a:off x="8515067" y="6229883"/>
            <a:ext cx="1534124" cy="409100"/>
          </a:xfrm>
          <a:prstGeom prst="rect">
            <a:avLst/>
          </a:prstGeom>
          <a:noFill/>
          <a:ln>
            <a:noFill/>
          </a:ln>
        </p:spPr>
      </p:pic>
      <p:pic>
        <p:nvPicPr>
          <p:cNvPr id="297" name="Google Shape;297;g2cb4ade95d1_0_306"/>
          <p:cNvPicPr preferRelativeResize="0"/>
          <p:nvPr/>
        </p:nvPicPr>
        <p:blipFill>
          <a:blip r:embed="rId11">
            <a:alphaModFix/>
          </a:blip>
          <a:stretch>
            <a:fillRect/>
          </a:stretch>
        </p:blipFill>
        <p:spPr>
          <a:xfrm>
            <a:off x="10464300" y="6237966"/>
            <a:ext cx="1292333" cy="474935"/>
          </a:xfrm>
          <a:prstGeom prst="rect">
            <a:avLst/>
          </a:prstGeom>
          <a:noFill/>
          <a:ln>
            <a:noFill/>
          </a:ln>
        </p:spPr>
      </p:pic>
      <p:pic>
        <p:nvPicPr>
          <p:cNvPr id="298" name="Google Shape;298;g2cb4ade95d1_0_306"/>
          <p:cNvPicPr preferRelativeResize="0"/>
          <p:nvPr/>
        </p:nvPicPr>
        <p:blipFill rotWithShape="1">
          <a:blip r:embed="rId12">
            <a:alphaModFix/>
          </a:blip>
          <a:srcRect b="12648" l="0" r="0" t="0"/>
          <a:stretch/>
        </p:blipFill>
        <p:spPr>
          <a:xfrm>
            <a:off x="5801267" y="6167634"/>
            <a:ext cx="604943" cy="615600"/>
          </a:xfrm>
          <a:prstGeom prst="rect">
            <a:avLst/>
          </a:prstGeom>
          <a:noFill/>
          <a:ln>
            <a:noFill/>
          </a:ln>
        </p:spPr>
      </p:pic>
      <p:pic>
        <p:nvPicPr>
          <p:cNvPr id="299" name="Google Shape;299;g2cb4ade95d1_0_306"/>
          <p:cNvPicPr preferRelativeResize="0"/>
          <p:nvPr/>
        </p:nvPicPr>
        <p:blipFill rotWithShape="1">
          <a:blip r:embed="rId13">
            <a:alphaModFix/>
          </a:blip>
          <a:srcRect b="0" l="0" r="0" t="0"/>
          <a:stretch/>
        </p:blipFill>
        <p:spPr>
          <a:xfrm>
            <a:off x="4767533" y="251250"/>
            <a:ext cx="2179166" cy="2179166"/>
          </a:xfrm>
          <a:prstGeom prst="rect">
            <a:avLst/>
          </a:prstGeom>
          <a:noFill/>
          <a:ln>
            <a:noFill/>
          </a:ln>
        </p:spPr>
      </p:pic>
      <p:pic>
        <p:nvPicPr>
          <p:cNvPr id="300" name="Google Shape;300;g2cb4ade95d1_0_306"/>
          <p:cNvPicPr preferRelativeResize="0"/>
          <p:nvPr/>
        </p:nvPicPr>
        <p:blipFill>
          <a:blip r:embed="rId14">
            <a:alphaModFix/>
          </a:blip>
          <a:stretch>
            <a:fillRect/>
          </a:stretch>
        </p:blipFill>
        <p:spPr>
          <a:xfrm>
            <a:off x="2770362" y="251217"/>
            <a:ext cx="2179171" cy="2179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descr="Afbeelding met tekst, buitenshuis, wegbebakening, hemel&#10;&#10;Automatisch gegenereerde beschrijving" id="305" name="Google Shape;305;p1"/>
          <p:cNvPicPr preferRelativeResize="0"/>
          <p:nvPr>
            <p:ph idx="2" type="pic"/>
          </p:nvPr>
        </p:nvPicPr>
        <p:blipFill rotWithShape="1">
          <a:blip r:embed="rId3">
            <a:alphaModFix/>
          </a:blip>
          <a:srcRect b="0" l="0" r="0" t="0"/>
          <a:stretch/>
        </p:blipFill>
        <p:spPr>
          <a:xfrm>
            <a:off x="20" y="-1"/>
            <a:ext cx="12191980" cy="5301208"/>
          </a:xfrm>
          <a:prstGeom prst="rect">
            <a:avLst/>
          </a:prstGeom>
          <a:noFill/>
          <a:ln>
            <a:noFill/>
          </a:ln>
        </p:spPr>
      </p:pic>
      <p:sp>
        <p:nvSpPr>
          <p:cNvPr id="306" name="Google Shape;306;p1"/>
          <p:cNvSpPr txBox="1"/>
          <p:nvPr>
            <p:ph idx="1" type="subTitle"/>
          </p:nvPr>
        </p:nvSpPr>
        <p:spPr>
          <a:xfrm>
            <a:off x="803275" y="5301200"/>
            <a:ext cx="10585500" cy="408600"/>
          </a:xfrm>
          <a:prstGeom prst="rect">
            <a:avLst/>
          </a:prstGeom>
          <a:noFill/>
          <a:ln>
            <a:noFill/>
          </a:ln>
        </p:spPr>
        <p:txBody>
          <a:bodyPr anchorCtr="0" anchor="t" bIns="45700" lIns="91425" spcFirstLastPara="1" rIns="91425" wrap="square" tIns="45700">
            <a:noAutofit/>
          </a:bodyPr>
          <a:lstStyle/>
          <a:p>
            <a:pPr indent="0" lvl="0" marL="0" rtl="0" algn="l">
              <a:lnSpc>
                <a:spcPct val="95000"/>
              </a:lnSpc>
              <a:spcBef>
                <a:spcPts val="0"/>
              </a:spcBef>
              <a:spcAft>
                <a:spcPts val="0"/>
              </a:spcAft>
              <a:buClr>
                <a:schemeClr val="dk1"/>
              </a:buClr>
              <a:buSzPts val="2400"/>
              <a:buNone/>
            </a:pPr>
            <a:r>
              <a:rPr lang="nl-NL" sz="2400"/>
              <a:t>Met de Rotterdammers mee in de mobiliteitstransitie</a:t>
            </a:r>
            <a:endParaRPr/>
          </a:p>
        </p:txBody>
      </p:sp>
      <p:sp>
        <p:nvSpPr>
          <p:cNvPr id="307" name="Google Shape;307;p1"/>
          <p:cNvSpPr txBox="1"/>
          <p:nvPr/>
        </p:nvSpPr>
        <p:spPr>
          <a:xfrm>
            <a:off x="779603" y="5785108"/>
            <a:ext cx="8044909" cy="720000"/>
          </a:xfrm>
          <a:prstGeom prst="rect">
            <a:avLst/>
          </a:prstGeom>
          <a:noFill/>
          <a:ln>
            <a:noFill/>
          </a:ln>
        </p:spPr>
        <p:txBody>
          <a:bodyPr anchorCtr="0" anchor="t" bIns="45700" lIns="91425" spcFirstLastPara="1" rIns="91425" wrap="square" tIns="45700">
            <a:noAutofit/>
          </a:bodyPr>
          <a:lstStyle/>
          <a:p>
            <a:pPr indent="0" lvl="0" marL="0" marR="0" rtl="0" algn="l">
              <a:lnSpc>
                <a:spcPct val="92000"/>
              </a:lnSpc>
              <a:spcBef>
                <a:spcPts val="0"/>
              </a:spcBef>
              <a:spcAft>
                <a:spcPts val="0"/>
              </a:spcAft>
              <a:buClr>
                <a:srgbClr val="008520"/>
              </a:buClr>
              <a:buSzPts val="5000"/>
              <a:buFont typeface="Calibri"/>
              <a:buNone/>
            </a:pPr>
            <a:r>
              <a:rPr b="1" i="0" lang="nl-NL" sz="5000" u="none" cap="none" strike="noStrike">
                <a:solidFill>
                  <a:srgbClr val="008520"/>
                </a:solidFill>
                <a:latin typeface="Calibri"/>
                <a:ea typeface="Calibri"/>
                <a:cs typeface="Calibri"/>
                <a:sym typeface="Calibri"/>
              </a:rPr>
              <a:t>De mens in Mobiliteit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descr="Afbeelding met Menselijk gezicht, persoon, glimlach, Kin&#10;&#10;Automatisch gegenereerde beschrijving" id="312" name="Google Shape;312;p2"/>
          <p:cNvPicPr preferRelativeResize="0"/>
          <p:nvPr/>
        </p:nvPicPr>
        <p:blipFill rotWithShape="1">
          <a:blip r:embed="rId3">
            <a:alphaModFix/>
          </a:blip>
          <a:srcRect b="0" l="0" r="0" t="0"/>
          <a:stretch/>
        </p:blipFill>
        <p:spPr>
          <a:xfrm>
            <a:off x="7539317" y="1163992"/>
            <a:ext cx="1853654" cy="185365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13" name="Google Shape;313;p2"/>
          <p:cNvSpPr txBox="1"/>
          <p:nvPr/>
        </p:nvSpPr>
        <p:spPr>
          <a:xfrm>
            <a:off x="7493280" y="3123667"/>
            <a:ext cx="4392488"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nl-NL" sz="1800" u="none" cap="none" strike="noStrike">
                <a:solidFill>
                  <a:schemeClr val="dk1"/>
                </a:solidFill>
                <a:latin typeface="Calibri"/>
                <a:ea typeface="Calibri"/>
                <a:cs typeface="Calibri"/>
                <a:sym typeface="Calibri"/>
              </a:rPr>
              <a:t>Michiel Couperus</a:t>
            </a:r>
            <a:endParaRPr/>
          </a:p>
          <a:p>
            <a:pPr indent="0" lvl="0" marL="0" marR="0" rtl="0" algn="l">
              <a:spcBef>
                <a:spcPts val="0"/>
              </a:spcBef>
              <a:spcAft>
                <a:spcPts val="0"/>
              </a:spcAft>
              <a:buNone/>
            </a:pPr>
            <a:r>
              <a:rPr lang="nl-NL" sz="1800">
                <a:solidFill>
                  <a:schemeClr val="dk1"/>
                </a:solidFill>
                <a:latin typeface="Calibri"/>
                <a:ea typeface="Calibri"/>
                <a:cs typeface="Calibri"/>
                <a:sym typeface="Calibri"/>
              </a:rPr>
              <a:t>06 38163111</a:t>
            </a:r>
            <a:endParaRPr/>
          </a:p>
          <a:p>
            <a:pPr indent="0" lvl="0" marL="0" marR="0" rtl="0" algn="l">
              <a:spcBef>
                <a:spcPts val="0"/>
              </a:spcBef>
              <a:spcAft>
                <a:spcPts val="0"/>
              </a:spcAft>
              <a:buNone/>
            </a:pPr>
            <a:r>
              <a:rPr lang="nl-NL" sz="1800" u="sng">
                <a:solidFill>
                  <a:schemeClr val="dk1"/>
                </a:solidFill>
                <a:latin typeface="Calibri"/>
                <a:ea typeface="Calibri"/>
                <a:cs typeface="Calibri"/>
                <a:sym typeface="Calibri"/>
                <a:hlinkClick r:id="rId4">
                  <a:extLst>
                    <a:ext uri="{A12FA001-AC4F-418D-AE19-62706E023703}">
                      <ahyp:hlinkClr val="tx"/>
                    </a:ext>
                  </a:extLst>
                </a:hlinkClick>
              </a:rPr>
              <a:t>m.couperus@rotterdam.nl</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nl-NL" sz="1800">
                <a:solidFill>
                  <a:schemeClr val="dk1"/>
                </a:solidFill>
                <a:latin typeface="Calibri"/>
                <a:ea typeface="Calibri"/>
                <a:cs typeface="Calibri"/>
                <a:sym typeface="Calibri"/>
              </a:rPr>
              <a:t>Programmacoördinator </a:t>
            </a:r>
            <a:r>
              <a:rPr b="0" lang="nl-NL" sz="1800">
                <a:solidFill>
                  <a:srgbClr val="000000"/>
                </a:solidFill>
                <a:latin typeface="Calibri"/>
                <a:ea typeface="Calibri"/>
                <a:cs typeface="Calibri"/>
                <a:sym typeface="Calibri"/>
              </a:rPr>
              <a:t>Fietsstimulering en Gebruikersgerichte Mobiliteit</a:t>
            </a:r>
            <a:endParaRPr sz="1800">
              <a:solidFill>
                <a:schemeClr val="dk1"/>
              </a:solidFill>
              <a:latin typeface="Calibri"/>
              <a:ea typeface="Calibri"/>
              <a:cs typeface="Calibri"/>
              <a:sym typeface="Calibri"/>
            </a:endParaRPr>
          </a:p>
        </p:txBody>
      </p:sp>
      <p:pic>
        <p:nvPicPr>
          <p:cNvPr descr="Smartphone met effen opvulling" id="314" name="Google Shape;314;p2"/>
          <p:cNvPicPr preferRelativeResize="0"/>
          <p:nvPr/>
        </p:nvPicPr>
        <p:blipFill rotWithShape="1">
          <a:blip r:embed="rId5">
            <a:alphaModFix/>
          </a:blip>
          <a:srcRect b="0" l="0" r="0" t="0"/>
          <a:stretch/>
        </p:blipFill>
        <p:spPr>
          <a:xfrm>
            <a:off x="7272979" y="3480497"/>
            <a:ext cx="241176" cy="241176"/>
          </a:xfrm>
          <a:prstGeom prst="rect">
            <a:avLst/>
          </a:prstGeom>
          <a:noFill/>
          <a:ln>
            <a:noFill/>
          </a:ln>
        </p:spPr>
      </p:pic>
      <p:pic>
        <p:nvPicPr>
          <p:cNvPr descr="Gebruiker met effen opvulling" id="315" name="Google Shape;315;p2"/>
          <p:cNvPicPr preferRelativeResize="0"/>
          <p:nvPr/>
        </p:nvPicPr>
        <p:blipFill rotWithShape="1">
          <a:blip r:embed="rId6">
            <a:alphaModFix/>
          </a:blip>
          <a:srcRect b="0" l="0" r="0" t="0"/>
          <a:stretch/>
        </p:blipFill>
        <p:spPr>
          <a:xfrm>
            <a:off x="7252104" y="3175972"/>
            <a:ext cx="275884" cy="274306"/>
          </a:xfrm>
          <a:prstGeom prst="rect">
            <a:avLst/>
          </a:prstGeom>
          <a:noFill/>
          <a:ln>
            <a:noFill/>
          </a:ln>
        </p:spPr>
      </p:pic>
      <p:pic>
        <p:nvPicPr>
          <p:cNvPr descr="E-mail met effen opvulling" id="316" name="Google Shape;316;p2"/>
          <p:cNvPicPr preferRelativeResize="0"/>
          <p:nvPr/>
        </p:nvPicPr>
        <p:blipFill rotWithShape="1">
          <a:blip r:embed="rId7">
            <a:alphaModFix/>
          </a:blip>
          <a:srcRect b="0" l="0" r="0" t="0"/>
          <a:stretch/>
        </p:blipFill>
        <p:spPr>
          <a:xfrm>
            <a:off x="7261936" y="3776136"/>
            <a:ext cx="241176" cy="241176"/>
          </a:xfrm>
          <a:prstGeom prst="rect">
            <a:avLst/>
          </a:prstGeom>
          <a:noFill/>
          <a:ln>
            <a:noFill/>
          </a:ln>
        </p:spPr>
      </p:pic>
      <p:pic>
        <p:nvPicPr>
          <p:cNvPr descr="Werknemersbadge met effen opvulling" id="317" name="Google Shape;317;p2"/>
          <p:cNvPicPr preferRelativeResize="0"/>
          <p:nvPr/>
        </p:nvPicPr>
        <p:blipFill rotWithShape="1">
          <a:blip r:embed="rId8">
            <a:alphaModFix/>
          </a:blip>
          <a:srcRect b="0" l="0" r="0" t="0"/>
          <a:stretch/>
        </p:blipFill>
        <p:spPr>
          <a:xfrm>
            <a:off x="7272979" y="4113327"/>
            <a:ext cx="266338" cy="266338"/>
          </a:xfrm>
          <a:prstGeom prst="rect">
            <a:avLst/>
          </a:prstGeom>
          <a:noFill/>
          <a:ln>
            <a:noFill/>
          </a:ln>
        </p:spPr>
      </p:pic>
      <p:sp>
        <p:nvSpPr>
          <p:cNvPr id="318" name="Google Shape;318;p2"/>
          <p:cNvSpPr txBox="1"/>
          <p:nvPr/>
        </p:nvSpPr>
        <p:spPr>
          <a:xfrm>
            <a:off x="1226187" y="3143919"/>
            <a:ext cx="4339844"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1800">
                <a:solidFill>
                  <a:schemeClr val="dk1"/>
                </a:solidFill>
                <a:latin typeface="Calibri"/>
                <a:ea typeface="Calibri"/>
                <a:cs typeface="Calibri"/>
                <a:sym typeface="Calibri"/>
              </a:rPr>
              <a:t>Kate Spierings</a:t>
            </a:r>
            <a:endParaRPr/>
          </a:p>
          <a:p>
            <a:pPr indent="0" lvl="0" marL="0" marR="0" rtl="0" algn="l">
              <a:spcBef>
                <a:spcPts val="0"/>
              </a:spcBef>
              <a:spcAft>
                <a:spcPts val="0"/>
              </a:spcAft>
              <a:buNone/>
            </a:pPr>
            <a:r>
              <a:rPr lang="nl-NL" sz="1800">
                <a:solidFill>
                  <a:schemeClr val="dk1"/>
                </a:solidFill>
                <a:latin typeface="Calibri"/>
                <a:ea typeface="Calibri"/>
                <a:cs typeface="Calibri"/>
                <a:sym typeface="Calibri"/>
              </a:rPr>
              <a:t>06-46266504</a:t>
            </a:r>
            <a:endParaRPr/>
          </a:p>
          <a:p>
            <a:pPr indent="0" lvl="0" marL="0" marR="0" rtl="0" algn="l">
              <a:spcBef>
                <a:spcPts val="0"/>
              </a:spcBef>
              <a:spcAft>
                <a:spcPts val="0"/>
              </a:spcAft>
              <a:buNone/>
            </a:pPr>
            <a:r>
              <a:rPr lang="nl-NL" sz="1800" u="sng">
                <a:solidFill>
                  <a:schemeClr val="dk1"/>
                </a:solidFill>
                <a:latin typeface="Calibri"/>
                <a:ea typeface="Calibri"/>
                <a:cs typeface="Calibri"/>
                <a:sym typeface="Calibri"/>
                <a:hlinkClick r:id="rId9">
                  <a:extLst>
                    <a:ext uri="{A12FA001-AC4F-418D-AE19-62706E023703}">
                      <ahyp:hlinkClr val="tx"/>
                    </a:ext>
                  </a:extLst>
                </a:hlinkClick>
              </a:rPr>
              <a:t>kate@ideate.nl</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nl-NL" sz="1800">
                <a:solidFill>
                  <a:schemeClr val="dk1"/>
                </a:solidFill>
                <a:latin typeface="Calibri"/>
                <a:ea typeface="Calibri"/>
                <a:cs typeface="Calibri"/>
                <a:sym typeface="Calibri"/>
              </a:rPr>
              <a:t>Managing Consultant en Senior Designer</a:t>
            </a:r>
            <a:endParaRPr/>
          </a:p>
          <a:p>
            <a:pPr indent="0" lvl="0" marL="0" marR="0" rtl="0" algn="l">
              <a:spcBef>
                <a:spcPts val="0"/>
              </a:spcBef>
              <a:spcAft>
                <a:spcPts val="0"/>
              </a:spcAft>
              <a:buNone/>
            </a:pPr>
            <a:r>
              <a:rPr lang="nl-NL" sz="1800">
                <a:solidFill>
                  <a:schemeClr val="dk1"/>
                </a:solidFill>
                <a:latin typeface="Calibri"/>
                <a:ea typeface="Calibri"/>
                <a:cs typeface="Calibri"/>
                <a:sym typeface="Calibri"/>
              </a:rPr>
              <a:t>Projectleider Wijkaanpak Mobiliteit</a:t>
            </a:r>
            <a:endParaRPr sz="1800">
              <a:solidFill>
                <a:schemeClr val="dk1"/>
              </a:solidFill>
              <a:latin typeface="Calibri"/>
              <a:ea typeface="Calibri"/>
              <a:cs typeface="Calibri"/>
              <a:sym typeface="Calibri"/>
            </a:endParaRPr>
          </a:p>
        </p:txBody>
      </p:sp>
      <p:pic>
        <p:nvPicPr>
          <p:cNvPr descr="Gebruiker met effen opvulling" id="319" name="Google Shape;319;p2"/>
          <p:cNvPicPr preferRelativeResize="0"/>
          <p:nvPr/>
        </p:nvPicPr>
        <p:blipFill rotWithShape="1">
          <a:blip r:embed="rId6">
            <a:alphaModFix/>
          </a:blip>
          <a:srcRect b="0" l="0" r="0" t="0"/>
          <a:stretch/>
        </p:blipFill>
        <p:spPr>
          <a:xfrm>
            <a:off x="1018179" y="3171502"/>
            <a:ext cx="275884" cy="274306"/>
          </a:xfrm>
          <a:prstGeom prst="rect">
            <a:avLst/>
          </a:prstGeom>
          <a:noFill/>
          <a:ln>
            <a:noFill/>
          </a:ln>
        </p:spPr>
      </p:pic>
      <p:pic>
        <p:nvPicPr>
          <p:cNvPr descr="Smartphone met effen opvulling" id="320" name="Google Shape;320;p2"/>
          <p:cNvPicPr preferRelativeResize="0"/>
          <p:nvPr/>
        </p:nvPicPr>
        <p:blipFill rotWithShape="1">
          <a:blip r:embed="rId5">
            <a:alphaModFix/>
          </a:blip>
          <a:srcRect b="0" l="0" r="0" t="0"/>
          <a:stretch/>
        </p:blipFill>
        <p:spPr>
          <a:xfrm>
            <a:off x="1016967" y="3431853"/>
            <a:ext cx="241176" cy="241176"/>
          </a:xfrm>
          <a:prstGeom prst="rect">
            <a:avLst/>
          </a:prstGeom>
          <a:noFill/>
          <a:ln>
            <a:noFill/>
          </a:ln>
        </p:spPr>
      </p:pic>
      <p:pic>
        <p:nvPicPr>
          <p:cNvPr descr="E-mail met effen opvulling" id="321" name="Google Shape;321;p2"/>
          <p:cNvPicPr preferRelativeResize="0"/>
          <p:nvPr/>
        </p:nvPicPr>
        <p:blipFill rotWithShape="1">
          <a:blip r:embed="rId7">
            <a:alphaModFix/>
          </a:blip>
          <a:srcRect b="0" l="0" r="0" t="0"/>
          <a:stretch/>
        </p:blipFill>
        <p:spPr>
          <a:xfrm>
            <a:off x="1016967" y="3716448"/>
            <a:ext cx="241176" cy="241176"/>
          </a:xfrm>
          <a:prstGeom prst="rect">
            <a:avLst/>
          </a:prstGeom>
          <a:noFill/>
          <a:ln>
            <a:noFill/>
          </a:ln>
        </p:spPr>
      </p:pic>
      <p:pic>
        <p:nvPicPr>
          <p:cNvPr descr="Werknemersbadge met effen opvulling" id="322" name="Google Shape;322;p2"/>
          <p:cNvPicPr preferRelativeResize="0"/>
          <p:nvPr/>
        </p:nvPicPr>
        <p:blipFill rotWithShape="1">
          <a:blip r:embed="rId8">
            <a:alphaModFix/>
          </a:blip>
          <a:srcRect b="0" l="0" r="0" t="0"/>
          <a:stretch/>
        </p:blipFill>
        <p:spPr>
          <a:xfrm>
            <a:off x="980004" y="4098918"/>
            <a:ext cx="266338" cy="266338"/>
          </a:xfrm>
          <a:prstGeom prst="rect">
            <a:avLst/>
          </a:prstGeom>
          <a:noFill/>
          <a:ln>
            <a:noFill/>
          </a:ln>
        </p:spPr>
      </p:pic>
      <p:sp>
        <p:nvSpPr>
          <p:cNvPr id="323" name="Google Shape;323;p2"/>
          <p:cNvSpPr txBox="1"/>
          <p:nvPr/>
        </p:nvSpPr>
        <p:spPr>
          <a:xfrm>
            <a:off x="323454" y="352892"/>
            <a:ext cx="11533584" cy="383182"/>
          </a:xfrm>
          <a:prstGeom prst="rect">
            <a:avLst/>
          </a:prstGeom>
          <a:noFill/>
          <a:ln>
            <a:noFill/>
          </a:ln>
        </p:spPr>
        <p:txBody>
          <a:bodyPr anchorCtr="0" anchor="t" bIns="0" lIns="0" spcFirstLastPara="1" rIns="0" wrap="square" tIns="0">
            <a:spAutoFit/>
          </a:bodyPr>
          <a:lstStyle/>
          <a:p>
            <a:pPr indent="0" lvl="0" marL="0" marR="0" rtl="0" algn="l">
              <a:lnSpc>
                <a:spcPct val="83000"/>
              </a:lnSpc>
              <a:spcBef>
                <a:spcPts val="0"/>
              </a:spcBef>
              <a:spcAft>
                <a:spcPts val="0"/>
              </a:spcAft>
              <a:buClr>
                <a:srgbClr val="00811F"/>
              </a:buClr>
              <a:buSzPts val="3000"/>
              <a:buFont typeface="Arial"/>
              <a:buNone/>
            </a:pPr>
            <a:r>
              <a:rPr b="0" i="0" lang="nl-NL" sz="3000" u="none" cap="none" strike="noStrike">
                <a:solidFill>
                  <a:srgbClr val="00811F"/>
                </a:solidFill>
                <a:latin typeface="Arial"/>
                <a:ea typeface="Arial"/>
                <a:cs typeface="Arial"/>
                <a:sym typeface="Arial"/>
              </a:rPr>
              <a:t>Even</a:t>
            </a:r>
            <a:r>
              <a:rPr b="0" i="0" lang="nl-NL" sz="2800" u="none" cap="none" strike="noStrike">
                <a:solidFill>
                  <a:srgbClr val="00811F"/>
                </a:solidFill>
                <a:latin typeface="Arial"/>
                <a:ea typeface="Arial"/>
                <a:cs typeface="Arial"/>
                <a:sym typeface="Arial"/>
              </a:rPr>
              <a:t> voorstellen</a:t>
            </a:r>
            <a:endParaRPr/>
          </a:p>
        </p:txBody>
      </p:sp>
      <p:pic>
        <p:nvPicPr>
          <p:cNvPr id="324" name="Google Shape;324;p2"/>
          <p:cNvPicPr preferRelativeResize="0"/>
          <p:nvPr/>
        </p:nvPicPr>
        <p:blipFill rotWithShape="1">
          <a:blip r:embed="rId10">
            <a:alphaModFix/>
          </a:blip>
          <a:srcRect b="0" l="0" r="0" t="0"/>
          <a:stretch/>
        </p:blipFill>
        <p:spPr>
          <a:xfrm>
            <a:off x="488272" y="4747726"/>
            <a:ext cx="2965834" cy="891926"/>
          </a:xfrm>
          <a:prstGeom prst="rect">
            <a:avLst/>
          </a:prstGeom>
          <a:noFill/>
          <a:ln>
            <a:noFill/>
          </a:ln>
        </p:spPr>
      </p:pic>
      <p:pic>
        <p:nvPicPr>
          <p:cNvPr descr="Kate Spierings | Nationaal Fietscongres" id="325" name="Google Shape;325;p2"/>
          <p:cNvPicPr preferRelativeResize="0"/>
          <p:nvPr/>
        </p:nvPicPr>
        <p:blipFill rotWithShape="1">
          <a:blip r:embed="rId11">
            <a:alphaModFix/>
          </a:blip>
          <a:srcRect b="0" l="0" r="0" t="0"/>
          <a:stretch/>
        </p:blipFill>
        <p:spPr>
          <a:xfrm>
            <a:off x="1294063" y="1161962"/>
            <a:ext cx="1861581" cy="186158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3"/>
          <p:cNvSpPr txBox="1"/>
          <p:nvPr/>
        </p:nvSpPr>
        <p:spPr>
          <a:xfrm>
            <a:off x="11708904" y="4725144"/>
            <a:ext cx="479376" cy="648072"/>
          </a:xfrm>
          <a:prstGeom prst="rect">
            <a:avLst/>
          </a:prstGeom>
          <a:solidFill>
            <a:schemeClr val="lt1"/>
          </a:solid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Clr>
                <a:schemeClr val="dk1"/>
              </a:buClr>
              <a:buSzPts val="2100"/>
              <a:buFont typeface="Arial"/>
              <a:buNone/>
            </a:pPr>
            <a:r>
              <a:rPr lang="nl-NL" sz="2100">
                <a:solidFill>
                  <a:schemeClr val="dk1"/>
                </a:solidFill>
                <a:latin typeface="Arial"/>
                <a:ea typeface="Arial"/>
                <a:cs typeface="Arial"/>
                <a:sym typeface="Arial"/>
              </a:rPr>
              <a:t> </a:t>
            </a:r>
            <a:endParaRPr/>
          </a:p>
        </p:txBody>
      </p:sp>
      <p:sp>
        <p:nvSpPr>
          <p:cNvPr id="332" name="Google Shape;332;p3"/>
          <p:cNvSpPr txBox="1"/>
          <p:nvPr>
            <p:ph idx="1" type="subTitle"/>
          </p:nvPr>
        </p:nvSpPr>
        <p:spPr>
          <a:xfrm>
            <a:off x="0" y="4725144"/>
            <a:ext cx="479376" cy="648072"/>
          </a:xfrm>
          <a:prstGeom prst="rect">
            <a:avLst/>
          </a:prstGeom>
          <a:solidFill>
            <a:schemeClr val="lt1"/>
          </a:solid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dk1"/>
              </a:buClr>
              <a:buSzPts val="2100"/>
              <a:buNone/>
            </a:pPr>
            <a:r>
              <a:rPr lang="nl-NL"/>
              <a:t> </a:t>
            </a:r>
            <a:endParaRPr/>
          </a:p>
        </p:txBody>
      </p:sp>
      <p:sp>
        <p:nvSpPr>
          <p:cNvPr id="333" name="Google Shape;333;p3"/>
          <p:cNvSpPr txBox="1"/>
          <p:nvPr/>
        </p:nvSpPr>
        <p:spPr>
          <a:xfrm>
            <a:off x="239688" y="361399"/>
            <a:ext cx="7055448" cy="193899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nl-NL" sz="2000">
                <a:solidFill>
                  <a:srgbClr val="008520"/>
                </a:solidFill>
                <a:latin typeface="Calibri"/>
                <a:ea typeface="Calibri"/>
                <a:cs typeface="Calibri"/>
                <a:sym typeface="Calibri"/>
              </a:rPr>
              <a:t>Collegeprogramma Rotterdam:</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i="1" lang="nl-NL" sz="2000">
                <a:solidFill>
                  <a:schemeClr val="dk1"/>
                </a:solidFill>
                <a:latin typeface="Calibri"/>
                <a:ea typeface="Calibri"/>
                <a:cs typeface="Calibri"/>
                <a:sym typeface="Calibri"/>
              </a:rPr>
              <a:t>“We gaan de stad, de wijk, de buurt in om aan keukentafels, wijktafels en bestuurstafels te luisteren naar Rotterdammers, van Hoek van Holland tot Ommoord, van Overschie tot IJsselmonde, van Rozenburg tot Hillegersberg”.</a:t>
            </a:r>
            <a:endParaRPr/>
          </a:p>
        </p:txBody>
      </p:sp>
      <p:pic>
        <p:nvPicPr>
          <p:cNvPr id="334" name="Google Shape;334;p3"/>
          <p:cNvPicPr preferRelativeResize="0"/>
          <p:nvPr/>
        </p:nvPicPr>
        <p:blipFill rotWithShape="1">
          <a:blip r:embed="rId3">
            <a:alphaModFix/>
          </a:blip>
          <a:srcRect b="0" l="0" r="0" t="0"/>
          <a:stretch/>
        </p:blipFill>
        <p:spPr>
          <a:xfrm>
            <a:off x="8140823" y="140938"/>
            <a:ext cx="3807769" cy="5405705"/>
          </a:xfrm>
          <a:prstGeom prst="rect">
            <a:avLst/>
          </a:prstGeom>
          <a:noFill/>
          <a:ln>
            <a:noFill/>
          </a:ln>
        </p:spPr>
      </p:pic>
      <p:pic>
        <p:nvPicPr>
          <p:cNvPr id="335" name="Google Shape;335;p3"/>
          <p:cNvPicPr preferRelativeResize="0"/>
          <p:nvPr/>
        </p:nvPicPr>
        <p:blipFill rotWithShape="1">
          <a:blip r:embed="rId4">
            <a:alphaModFix/>
          </a:blip>
          <a:srcRect b="0" l="0" r="0" t="0"/>
          <a:stretch/>
        </p:blipFill>
        <p:spPr>
          <a:xfrm>
            <a:off x="239688" y="2859997"/>
            <a:ext cx="7055448" cy="3730293"/>
          </a:xfrm>
          <a:custGeom>
            <a:rect b="b" l="l" r="r" t="t"/>
            <a:pathLst>
              <a:path extrusionOk="0" fill="none" h="3730293" w="7055448">
                <a:moveTo>
                  <a:pt x="0" y="0"/>
                </a:moveTo>
                <a:cubicBezTo>
                  <a:pt x="107569" y="-16133"/>
                  <a:pt x="275621" y="44474"/>
                  <a:pt x="376291" y="0"/>
                </a:cubicBezTo>
                <a:cubicBezTo>
                  <a:pt x="476961" y="-44474"/>
                  <a:pt x="718276" y="10553"/>
                  <a:pt x="823136" y="0"/>
                </a:cubicBezTo>
                <a:cubicBezTo>
                  <a:pt x="927997" y="-10553"/>
                  <a:pt x="1071533" y="22993"/>
                  <a:pt x="1199426" y="0"/>
                </a:cubicBezTo>
                <a:cubicBezTo>
                  <a:pt x="1327319" y="-22993"/>
                  <a:pt x="1766913" y="4938"/>
                  <a:pt x="1928489" y="0"/>
                </a:cubicBezTo>
                <a:cubicBezTo>
                  <a:pt x="2090065" y="-4938"/>
                  <a:pt x="2168494" y="42429"/>
                  <a:pt x="2304780" y="0"/>
                </a:cubicBezTo>
                <a:cubicBezTo>
                  <a:pt x="2441066" y="-42429"/>
                  <a:pt x="2538217" y="25610"/>
                  <a:pt x="2681070" y="0"/>
                </a:cubicBezTo>
                <a:cubicBezTo>
                  <a:pt x="2823923" y="-25610"/>
                  <a:pt x="3175753" y="75030"/>
                  <a:pt x="3339579" y="0"/>
                </a:cubicBezTo>
                <a:cubicBezTo>
                  <a:pt x="3503405" y="-75030"/>
                  <a:pt x="3595736" y="44492"/>
                  <a:pt x="3715869" y="0"/>
                </a:cubicBezTo>
                <a:cubicBezTo>
                  <a:pt x="3836002" y="-44492"/>
                  <a:pt x="3936448" y="11814"/>
                  <a:pt x="4092160" y="0"/>
                </a:cubicBezTo>
                <a:cubicBezTo>
                  <a:pt x="4247872" y="-11814"/>
                  <a:pt x="4539197" y="63038"/>
                  <a:pt x="4750668" y="0"/>
                </a:cubicBezTo>
                <a:cubicBezTo>
                  <a:pt x="4962139" y="-63038"/>
                  <a:pt x="5118959" y="18334"/>
                  <a:pt x="5268068" y="0"/>
                </a:cubicBezTo>
                <a:cubicBezTo>
                  <a:pt x="5417177" y="-18334"/>
                  <a:pt x="5574159" y="32322"/>
                  <a:pt x="5714913" y="0"/>
                </a:cubicBezTo>
                <a:cubicBezTo>
                  <a:pt x="5855667" y="-32322"/>
                  <a:pt x="6220557" y="81593"/>
                  <a:pt x="6443976" y="0"/>
                </a:cubicBezTo>
                <a:cubicBezTo>
                  <a:pt x="6667395" y="-81593"/>
                  <a:pt x="6753356" y="17409"/>
                  <a:pt x="7055448" y="0"/>
                </a:cubicBezTo>
                <a:cubicBezTo>
                  <a:pt x="7107986" y="214973"/>
                  <a:pt x="7023030" y="281250"/>
                  <a:pt x="7055448" y="495596"/>
                </a:cubicBezTo>
                <a:cubicBezTo>
                  <a:pt x="7087866" y="709942"/>
                  <a:pt x="6992794" y="931168"/>
                  <a:pt x="7055448" y="1065798"/>
                </a:cubicBezTo>
                <a:cubicBezTo>
                  <a:pt x="7118102" y="1200428"/>
                  <a:pt x="7010209" y="1340076"/>
                  <a:pt x="7055448" y="1524091"/>
                </a:cubicBezTo>
                <a:cubicBezTo>
                  <a:pt x="7100687" y="1708106"/>
                  <a:pt x="7053544" y="1908634"/>
                  <a:pt x="7055448" y="2056990"/>
                </a:cubicBezTo>
                <a:cubicBezTo>
                  <a:pt x="7057352" y="2205346"/>
                  <a:pt x="7055162" y="2361652"/>
                  <a:pt x="7055448" y="2477980"/>
                </a:cubicBezTo>
                <a:cubicBezTo>
                  <a:pt x="7055734" y="2594308"/>
                  <a:pt x="7026006" y="2900817"/>
                  <a:pt x="7055448" y="3010879"/>
                </a:cubicBezTo>
                <a:cubicBezTo>
                  <a:pt x="7084890" y="3120941"/>
                  <a:pt x="7031622" y="3473065"/>
                  <a:pt x="7055448" y="3730293"/>
                </a:cubicBezTo>
                <a:cubicBezTo>
                  <a:pt x="6912535" y="3736064"/>
                  <a:pt x="6864020" y="3697692"/>
                  <a:pt x="6679157" y="3730293"/>
                </a:cubicBezTo>
                <a:cubicBezTo>
                  <a:pt x="6494294" y="3762894"/>
                  <a:pt x="6253706" y="3711882"/>
                  <a:pt x="6091203" y="3730293"/>
                </a:cubicBezTo>
                <a:cubicBezTo>
                  <a:pt x="5928700" y="3748704"/>
                  <a:pt x="5846893" y="3715500"/>
                  <a:pt x="5714913" y="3730293"/>
                </a:cubicBezTo>
                <a:cubicBezTo>
                  <a:pt x="5582933" y="3745086"/>
                  <a:pt x="5214382" y="3693594"/>
                  <a:pt x="4985850" y="3730293"/>
                </a:cubicBezTo>
                <a:cubicBezTo>
                  <a:pt x="4757318" y="3766992"/>
                  <a:pt x="4683554" y="3692489"/>
                  <a:pt x="4539005" y="3730293"/>
                </a:cubicBezTo>
                <a:cubicBezTo>
                  <a:pt x="4394456" y="3768097"/>
                  <a:pt x="4210316" y="3718651"/>
                  <a:pt x="4092160" y="3730293"/>
                </a:cubicBezTo>
                <a:cubicBezTo>
                  <a:pt x="3974004" y="3741935"/>
                  <a:pt x="3734273" y="3690723"/>
                  <a:pt x="3574760" y="3730293"/>
                </a:cubicBezTo>
                <a:cubicBezTo>
                  <a:pt x="3415247" y="3769863"/>
                  <a:pt x="3136009" y="3669375"/>
                  <a:pt x="2916252" y="3730293"/>
                </a:cubicBezTo>
                <a:cubicBezTo>
                  <a:pt x="2696495" y="3791211"/>
                  <a:pt x="2458121" y="3661734"/>
                  <a:pt x="2328298" y="3730293"/>
                </a:cubicBezTo>
                <a:cubicBezTo>
                  <a:pt x="2198475" y="3798852"/>
                  <a:pt x="1927264" y="3692373"/>
                  <a:pt x="1810898" y="3730293"/>
                </a:cubicBezTo>
                <a:cubicBezTo>
                  <a:pt x="1694532" y="3768213"/>
                  <a:pt x="1492729" y="3673492"/>
                  <a:pt x="1222944" y="3730293"/>
                </a:cubicBezTo>
                <a:cubicBezTo>
                  <a:pt x="953159" y="3787094"/>
                  <a:pt x="931897" y="3673992"/>
                  <a:pt x="705545" y="3730293"/>
                </a:cubicBezTo>
                <a:cubicBezTo>
                  <a:pt x="479193" y="3786594"/>
                  <a:pt x="266228" y="3698606"/>
                  <a:pt x="0" y="3730293"/>
                </a:cubicBezTo>
                <a:cubicBezTo>
                  <a:pt x="-20829" y="3478239"/>
                  <a:pt x="65389" y="3286367"/>
                  <a:pt x="0" y="3122788"/>
                </a:cubicBezTo>
                <a:cubicBezTo>
                  <a:pt x="-65389" y="2959210"/>
                  <a:pt x="59059" y="2748750"/>
                  <a:pt x="0" y="2589889"/>
                </a:cubicBezTo>
                <a:cubicBezTo>
                  <a:pt x="-59059" y="2431028"/>
                  <a:pt x="55364" y="2335616"/>
                  <a:pt x="0" y="2094293"/>
                </a:cubicBezTo>
                <a:cubicBezTo>
                  <a:pt x="-55364" y="1852970"/>
                  <a:pt x="8583" y="1706247"/>
                  <a:pt x="0" y="1486788"/>
                </a:cubicBezTo>
                <a:cubicBezTo>
                  <a:pt x="-8583" y="1267330"/>
                  <a:pt x="62638" y="1108659"/>
                  <a:pt x="0" y="916586"/>
                </a:cubicBezTo>
                <a:cubicBezTo>
                  <a:pt x="-62638" y="724513"/>
                  <a:pt x="105108" y="184397"/>
                  <a:pt x="0" y="0"/>
                </a:cubicBezTo>
                <a:close/>
              </a:path>
              <a:path extrusionOk="0" h="3730293" w="7055448">
                <a:moveTo>
                  <a:pt x="0" y="0"/>
                </a:moveTo>
                <a:cubicBezTo>
                  <a:pt x="259834" y="-84999"/>
                  <a:pt x="455711" y="8984"/>
                  <a:pt x="729063" y="0"/>
                </a:cubicBezTo>
                <a:cubicBezTo>
                  <a:pt x="1002415" y="-8984"/>
                  <a:pt x="970795" y="43466"/>
                  <a:pt x="1105354" y="0"/>
                </a:cubicBezTo>
                <a:cubicBezTo>
                  <a:pt x="1239913" y="-43466"/>
                  <a:pt x="1540772" y="35982"/>
                  <a:pt x="1693308" y="0"/>
                </a:cubicBezTo>
                <a:cubicBezTo>
                  <a:pt x="1845844" y="-35982"/>
                  <a:pt x="2058934" y="47791"/>
                  <a:pt x="2281262" y="0"/>
                </a:cubicBezTo>
                <a:cubicBezTo>
                  <a:pt x="2503590" y="-47791"/>
                  <a:pt x="2664448" y="49724"/>
                  <a:pt x="2798661" y="0"/>
                </a:cubicBezTo>
                <a:cubicBezTo>
                  <a:pt x="2932874" y="-49724"/>
                  <a:pt x="3167705" y="35190"/>
                  <a:pt x="3386615" y="0"/>
                </a:cubicBezTo>
                <a:cubicBezTo>
                  <a:pt x="3605525" y="-35190"/>
                  <a:pt x="3823757" y="13553"/>
                  <a:pt x="4115678" y="0"/>
                </a:cubicBezTo>
                <a:cubicBezTo>
                  <a:pt x="4407599" y="-13553"/>
                  <a:pt x="4528116" y="12375"/>
                  <a:pt x="4633078" y="0"/>
                </a:cubicBezTo>
                <a:cubicBezTo>
                  <a:pt x="4738040" y="-12375"/>
                  <a:pt x="5001656" y="31272"/>
                  <a:pt x="5291586" y="0"/>
                </a:cubicBezTo>
                <a:cubicBezTo>
                  <a:pt x="5581516" y="-31272"/>
                  <a:pt x="5589319" y="49865"/>
                  <a:pt x="5738431" y="0"/>
                </a:cubicBezTo>
                <a:cubicBezTo>
                  <a:pt x="5887544" y="-49865"/>
                  <a:pt x="6028691" y="23793"/>
                  <a:pt x="6255831" y="0"/>
                </a:cubicBezTo>
                <a:cubicBezTo>
                  <a:pt x="6482971" y="-23793"/>
                  <a:pt x="6806621" y="15202"/>
                  <a:pt x="7055448" y="0"/>
                </a:cubicBezTo>
                <a:cubicBezTo>
                  <a:pt x="7087427" y="150226"/>
                  <a:pt x="7001542" y="269817"/>
                  <a:pt x="7055448" y="532899"/>
                </a:cubicBezTo>
                <a:cubicBezTo>
                  <a:pt x="7109354" y="795981"/>
                  <a:pt x="7009183" y="833790"/>
                  <a:pt x="7055448" y="1028495"/>
                </a:cubicBezTo>
                <a:cubicBezTo>
                  <a:pt x="7101713" y="1223200"/>
                  <a:pt x="7045336" y="1498186"/>
                  <a:pt x="7055448" y="1636000"/>
                </a:cubicBezTo>
                <a:cubicBezTo>
                  <a:pt x="7065560" y="1773815"/>
                  <a:pt x="7002797" y="1942419"/>
                  <a:pt x="7055448" y="2206202"/>
                </a:cubicBezTo>
                <a:cubicBezTo>
                  <a:pt x="7108099" y="2469985"/>
                  <a:pt x="7012457" y="2546965"/>
                  <a:pt x="7055448" y="2664495"/>
                </a:cubicBezTo>
                <a:cubicBezTo>
                  <a:pt x="7098439" y="2782025"/>
                  <a:pt x="7041165" y="2973944"/>
                  <a:pt x="7055448" y="3160091"/>
                </a:cubicBezTo>
                <a:cubicBezTo>
                  <a:pt x="7069731" y="3346238"/>
                  <a:pt x="6997026" y="3546232"/>
                  <a:pt x="7055448" y="3730293"/>
                </a:cubicBezTo>
                <a:cubicBezTo>
                  <a:pt x="6844096" y="3776159"/>
                  <a:pt x="6709213" y="3690975"/>
                  <a:pt x="6396940" y="3730293"/>
                </a:cubicBezTo>
                <a:cubicBezTo>
                  <a:pt x="6084667" y="3769611"/>
                  <a:pt x="6023265" y="3682142"/>
                  <a:pt x="5879540" y="3730293"/>
                </a:cubicBezTo>
                <a:cubicBezTo>
                  <a:pt x="5735815" y="3778444"/>
                  <a:pt x="5572813" y="3689744"/>
                  <a:pt x="5432695" y="3730293"/>
                </a:cubicBezTo>
                <a:cubicBezTo>
                  <a:pt x="5292577" y="3770842"/>
                  <a:pt x="5092529" y="3673113"/>
                  <a:pt x="4915295" y="3730293"/>
                </a:cubicBezTo>
                <a:cubicBezTo>
                  <a:pt x="4738061" y="3787473"/>
                  <a:pt x="4725421" y="3708577"/>
                  <a:pt x="4539005" y="3730293"/>
                </a:cubicBezTo>
                <a:cubicBezTo>
                  <a:pt x="4352589" y="3752009"/>
                  <a:pt x="4204096" y="3707498"/>
                  <a:pt x="4092160" y="3730293"/>
                </a:cubicBezTo>
                <a:cubicBezTo>
                  <a:pt x="3980224" y="3753088"/>
                  <a:pt x="3715501" y="3647303"/>
                  <a:pt x="3363097" y="3730293"/>
                </a:cubicBezTo>
                <a:cubicBezTo>
                  <a:pt x="3010693" y="3813283"/>
                  <a:pt x="2931963" y="3728290"/>
                  <a:pt x="2704588" y="3730293"/>
                </a:cubicBezTo>
                <a:cubicBezTo>
                  <a:pt x="2477213" y="3732296"/>
                  <a:pt x="2227403" y="3665322"/>
                  <a:pt x="2046080" y="3730293"/>
                </a:cubicBezTo>
                <a:cubicBezTo>
                  <a:pt x="1864757" y="3795264"/>
                  <a:pt x="1759255" y="3691795"/>
                  <a:pt x="1669789" y="3730293"/>
                </a:cubicBezTo>
                <a:cubicBezTo>
                  <a:pt x="1580323" y="3768791"/>
                  <a:pt x="1442790" y="3722486"/>
                  <a:pt x="1293499" y="3730293"/>
                </a:cubicBezTo>
                <a:cubicBezTo>
                  <a:pt x="1144208" y="3738100"/>
                  <a:pt x="960580" y="3717596"/>
                  <a:pt x="705545" y="3730293"/>
                </a:cubicBezTo>
                <a:cubicBezTo>
                  <a:pt x="450510" y="3742990"/>
                  <a:pt x="285521" y="3725907"/>
                  <a:pt x="0" y="3730293"/>
                </a:cubicBezTo>
                <a:cubicBezTo>
                  <a:pt x="-68350" y="3451261"/>
                  <a:pt x="62504" y="3409984"/>
                  <a:pt x="0" y="3160091"/>
                </a:cubicBezTo>
                <a:cubicBezTo>
                  <a:pt x="-62504" y="2910198"/>
                  <a:pt x="1388" y="2824389"/>
                  <a:pt x="0" y="2739101"/>
                </a:cubicBezTo>
                <a:cubicBezTo>
                  <a:pt x="-1388" y="2653813"/>
                  <a:pt x="22743" y="2462288"/>
                  <a:pt x="0" y="2318111"/>
                </a:cubicBezTo>
                <a:cubicBezTo>
                  <a:pt x="-22743" y="2173934"/>
                  <a:pt x="42625" y="2013288"/>
                  <a:pt x="0" y="1859818"/>
                </a:cubicBezTo>
                <a:cubicBezTo>
                  <a:pt x="-42625" y="1706348"/>
                  <a:pt x="3431" y="1465267"/>
                  <a:pt x="0" y="1364221"/>
                </a:cubicBezTo>
                <a:cubicBezTo>
                  <a:pt x="-3431" y="1263175"/>
                  <a:pt x="33041" y="1048390"/>
                  <a:pt x="0" y="868625"/>
                </a:cubicBezTo>
                <a:cubicBezTo>
                  <a:pt x="-33041" y="688860"/>
                  <a:pt x="33326" y="248515"/>
                  <a:pt x="0" y="0"/>
                </a:cubicBezTo>
                <a:close/>
              </a:path>
            </a:pathLst>
          </a:custGeom>
          <a:noFill/>
          <a:ln cap="flat" cmpd="sng" w="57150">
            <a:solidFill>
              <a:srgbClr val="008520"/>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
          <p:cNvSpPr txBox="1"/>
          <p:nvPr/>
        </p:nvSpPr>
        <p:spPr>
          <a:xfrm>
            <a:off x="11708904" y="4725144"/>
            <a:ext cx="479376" cy="648072"/>
          </a:xfrm>
          <a:prstGeom prst="rect">
            <a:avLst/>
          </a:prstGeom>
          <a:solidFill>
            <a:schemeClr val="lt1"/>
          </a:solid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Clr>
                <a:schemeClr val="dk1"/>
              </a:buClr>
              <a:buSzPts val="2100"/>
              <a:buFont typeface="Arial"/>
              <a:buNone/>
            </a:pPr>
            <a:r>
              <a:rPr lang="nl-NL" sz="2100">
                <a:solidFill>
                  <a:schemeClr val="dk1"/>
                </a:solidFill>
                <a:latin typeface="Arial"/>
                <a:ea typeface="Arial"/>
                <a:cs typeface="Arial"/>
                <a:sym typeface="Arial"/>
              </a:rPr>
              <a:t> </a:t>
            </a:r>
            <a:endParaRPr/>
          </a:p>
        </p:txBody>
      </p:sp>
      <p:sp>
        <p:nvSpPr>
          <p:cNvPr id="342" name="Google Shape;342;p4"/>
          <p:cNvSpPr txBox="1"/>
          <p:nvPr>
            <p:ph idx="1" type="subTitle"/>
          </p:nvPr>
        </p:nvSpPr>
        <p:spPr>
          <a:xfrm>
            <a:off x="0" y="4725144"/>
            <a:ext cx="479376" cy="648072"/>
          </a:xfrm>
          <a:prstGeom prst="rect">
            <a:avLst/>
          </a:prstGeom>
          <a:solidFill>
            <a:schemeClr val="lt1"/>
          </a:solid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dk1"/>
              </a:buClr>
              <a:buSzPts val="2100"/>
              <a:buNone/>
            </a:pPr>
            <a:r>
              <a:rPr lang="nl-NL"/>
              <a:t> </a:t>
            </a:r>
            <a:endParaRPr/>
          </a:p>
        </p:txBody>
      </p:sp>
      <p:sp>
        <p:nvSpPr>
          <p:cNvPr id="343" name="Google Shape;343;p4"/>
          <p:cNvSpPr txBox="1"/>
          <p:nvPr/>
        </p:nvSpPr>
        <p:spPr>
          <a:xfrm>
            <a:off x="394816" y="4984623"/>
            <a:ext cx="4926757" cy="67710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nl-NL" sz="3800">
                <a:solidFill>
                  <a:schemeClr val="dk1"/>
                </a:solidFill>
                <a:latin typeface="Calibri"/>
                <a:ea typeface="Calibri"/>
                <a:cs typeface="Calibri"/>
                <a:sym typeface="Calibri"/>
              </a:rPr>
              <a:t>Regionaal</a:t>
            </a:r>
            <a:endParaRPr/>
          </a:p>
        </p:txBody>
      </p:sp>
      <p:pic>
        <p:nvPicPr>
          <p:cNvPr id="344" name="Google Shape;344;p4"/>
          <p:cNvPicPr preferRelativeResize="0"/>
          <p:nvPr/>
        </p:nvPicPr>
        <p:blipFill rotWithShape="1">
          <a:blip r:embed="rId3">
            <a:alphaModFix/>
          </a:blip>
          <a:srcRect b="0" l="0" r="0" t="0"/>
          <a:stretch/>
        </p:blipFill>
        <p:spPr>
          <a:xfrm>
            <a:off x="394817" y="9427"/>
            <a:ext cx="4926757" cy="2856327"/>
          </a:xfrm>
          <a:prstGeom prst="rect">
            <a:avLst/>
          </a:prstGeom>
          <a:noFill/>
          <a:ln>
            <a:noFill/>
          </a:ln>
        </p:spPr>
      </p:pic>
      <p:pic>
        <p:nvPicPr>
          <p:cNvPr id="345" name="Google Shape;345;p4"/>
          <p:cNvPicPr preferRelativeResize="0"/>
          <p:nvPr/>
        </p:nvPicPr>
        <p:blipFill rotWithShape="1">
          <a:blip r:embed="rId4">
            <a:alphaModFix/>
          </a:blip>
          <a:srcRect b="0" l="0" r="0" t="0"/>
          <a:stretch/>
        </p:blipFill>
        <p:spPr>
          <a:xfrm>
            <a:off x="394817" y="2865754"/>
            <a:ext cx="4926757" cy="1863251"/>
          </a:xfrm>
          <a:prstGeom prst="rect">
            <a:avLst/>
          </a:prstGeom>
          <a:noFill/>
          <a:ln>
            <a:noFill/>
          </a:ln>
        </p:spPr>
      </p:pic>
      <p:pic>
        <p:nvPicPr>
          <p:cNvPr descr="Brede welvaart nieuw" id="346" name="Google Shape;346;p4"/>
          <p:cNvPicPr preferRelativeResize="0"/>
          <p:nvPr/>
        </p:nvPicPr>
        <p:blipFill rotWithShape="1">
          <a:blip r:embed="rId5">
            <a:alphaModFix/>
          </a:blip>
          <a:srcRect b="0" l="0" r="0" t="0"/>
          <a:stretch/>
        </p:blipFill>
        <p:spPr>
          <a:xfrm>
            <a:off x="5962027" y="0"/>
            <a:ext cx="5835156" cy="2806710"/>
          </a:xfrm>
          <a:prstGeom prst="rect">
            <a:avLst/>
          </a:prstGeom>
          <a:noFill/>
          <a:ln>
            <a:noFill/>
          </a:ln>
        </p:spPr>
      </p:pic>
      <p:sp>
        <p:nvSpPr>
          <p:cNvPr id="347" name="Google Shape;347;p4"/>
          <p:cNvSpPr txBox="1"/>
          <p:nvPr/>
        </p:nvSpPr>
        <p:spPr>
          <a:xfrm>
            <a:off x="5962027" y="2806710"/>
            <a:ext cx="5835156" cy="132343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NL" sz="2000">
                <a:solidFill>
                  <a:schemeClr val="dk1"/>
                </a:solidFill>
                <a:latin typeface="Calibri"/>
                <a:ea typeface="Calibri"/>
                <a:cs typeface="Calibri"/>
                <a:sym typeface="Calibri"/>
              </a:rPr>
              <a:t>Brede welvaart betreft de kwaliteit van leven hier en nu en de mate waarin deze ten koste gaat van de brede welvaart van latere generaties of van die van mensen elders in de wereld. Bron: </a:t>
            </a:r>
            <a:r>
              <a:rPr lang="nl-NL" sz="2000" u="sng">
                <a:solidFill>
                  <a:schemeClr val="dk1"/>
                </a:solidFill>
                <a:latin typeface="Calibri"/>
                <a:ea typeface="Calibri"/>
                <a:cs typeface="Calibri"/>
                <a:sym typeface="Calibri"/>
                <a:hlinkClick r:id="rId6">
                  <a:extLst>
                    <a:ext uri="{A12FA001-AC4F-418D-AE19-62706E023703}">
                      <ahyp:hlinkClr val="tx"/>
                    </a:ext>
                  </a:extLst>
                </a:hlinkClick>
              </a:rPr>
              <a:t>Definities (cbs.nl)</a:t>
            </a:r>
            <a:endParaRPr sz="2000">
              <a:solidFill>
                <a:schemeClr val="dk1"/>
              </a:solidFill>
              <a:latin typeface="Calibri"/>
              <a:ea typeface="Calibri"/>
              <a:cs typeface="Calibri"/>
              <a:sym typeface="Calibri"/>
            </a:endParaRPr>
          </a:p>
        </p:txBody>
      </p:sp>
      <p:sp>
        <p:nvSpPr>
          <p:cNvPr id="348" name="Google Shape;348;p4"/>
          <p:cNvSpPr txBox="1"/>
          <p:nvPr/>
        </p:nvSpPr>
        <p:spPr>
          <a:xfrm>
            <a:off x="6416226" y="4984623"/>
            <a:ext cx="4926757" cy="67710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nl-NL" sz="3800">
                <a:solidFill>
                  <a:schemeClr val="dk1"/>
                </a:solidFill>
                <a:latin typeface="Calibri"/>
                <a:ea typeface="Calibri"/>
                <a:cs typeface="Calibri"/>
                <a:sym typeface="Calibri"/>
              </a:rPr>
              <a:t>Landelijk</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5"/>
          <p:cNvPicPr preferRelativeResize="0"/>
          <p:nvPr/>
        </p:nvPicPr>
        <p:blipFill rotWithShape="1">
          <a:blip r:embed="rId3">
            <a:alphaModFix/>
          </a:blip>
          <a:srcRect b="0" l="0" r="0" t="0"/>
          <a:stretch/>
        </p:blipFill>
        <p:spPr>
          <a:xfrm>
            <a:off x="6096003" y="357192"/>
            <a:ext cx="1099980" cy="1099980"/>
          </a:xfrm>
          <a:prstGeom prst="rect">
            <a:avLst/>
          </a:prstGeom>
          <a:noFill/>
          <a:ln>
            <a:noFill/>
          </a:ln>
        </p:spPr>
      </p:pic>
      <p:pic>
        <p:nvPicPr>
          <p:cNvPr id="354" name="Google Shape;354;p5"/>
          <p:cNvPicPr preferRelativeResize="0"/>
          <p:nvPr/>
        </p:nvPicPr>
        <p:blipFill rotWithShape="1">
          <a:blip r:embed="rId4">
            <a:alphaModFix/>
          </a:blip>
          <a:srcRect b="0" l="0" r="0" t="0"/>
          <a:stretch/>
        </p:blipFill>
        <p:spPr>
          <a:xfrm>
            <a:off x="7195983" y="358267"/>
            <a:ext cx="4845476" cy="1091323"/>
          </a:xfrm>
          <a:prstGeom prst="rect">
            <a:avLst/>
          </a:prstGeom>
          <a:noFill/>
          <a:ln>
            <a:noFill/>
          </a:ln>
        </p:spPr>
      </p:pic>
      <p:sp>
        <p:nvSpPr>
          <p:cNvPr id="355" name="Google Shape;355;p5"/>
          <p:cNvSpPr txBox="1"/>
          <p:nvPr/>
        </p:nvSpPr>
        <p:spPr>
          <a:xfrm>
            <a:off x="11084174" y="1172591"/>
            <a:ext cx="104040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nl-NL" sz="1200">
                <a:solidFill>
                  <a:srgbClr val="000000"/>
                </a:solidFill>
                <a:latin typeface="Arial"/>
                <a:ea typeface="Arial"/>
                <a:cs typeface="Arial"/>
                <a:sym typeface="Arial"/>
              </a:rPr>
              <a:t>23-09-2023</a:t>
            </a:r>
            <a:endParaRPr i="1" sz="1200">
              <a:solidFill>
                <a:schemeClr val="dk1"/>
              </a:solidFill>
              <a:latin typeface="Calibri"/>
              <a:ea typeface="Calibri"/>
              <a:cs typeface="Calibri"/>
              <a:sym typeface="Calibri"/>
            </a:endParaRPr>
          </a:p>
        </p:txBody>
      </p:sp>
      <p:sp>
        <p:nvSpPr>
          <p:cNvPr id="356" name="Google Shape;356;p5"/>
          <p:cNvSpPr txBox="1"/>
          <p:nvPr/>
        </p:nvSpPr>
        <p:spPr>
          <a:xfrm>
            <a:off x="6095998" y="1456032"/>
            <a:ext cx="594545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nl-NL" sz="1600">
                <a:solidFill>
                  <a:srgbClr val="000000"/>
                </a:solidFill>
                <a:latin typeface="Arial"/>
                <a:ea typeface="Arial"/>
                <a:cs typeface="Arial"/>
                <a:sym typeface="Arial"/>
              </a:rPr>
              <a:t>In 2022 ging amper 38 procent van de Rotterdammers naar de stembus voor de gemeenteraad.</a:t>
            </a:r>
            <a:endParaRPr i="1" sz="1600">
              <a:solidFill>
                <a:schemeClr val="dk1"/>
              </a:solidFill>
              <a:latin typeface="Calibri"/>
              <a:ea typeface="Calibri"/>
              <a:cs typeface="Calibri"/>
              <a:sym typeface="Calibri"/>
            </a:endParaRPr>
          </a:p>
        </p:txBody>
      </p:sp>
      <p:pic>
        <p:nvPicPr>
          <p:cNvPr id="357" name="Google Shape;357;p5"/>
          <p:cNvPicPr preferRelativeResize="0"/>
          <p:nvPr/>
        </p:nvPicPr>
        <p:blipFill rotWithShape="1">
          <a:blip r:embed="rId5">
            <a:alphaModFix/>
          </a:blip>
          <a:srcRect b="0" l="0" r="0" t="0"/>
          <a:stretch/>
        </p:blipFill>
        <p:spPr>
          <a:xfrm>
            <a:off x="67418" y="1449590"/>
            <a:ext cx="5855854" cy="4160615"/>
          </a:xfrm>
          <a:prstGeom prst="rect">
            <a:avLst/>
          </a:prstGeom>
          <a:noFill/>
          <a:ln>
            <a:noFill/>
          </a:ln>
        </p:spPr>
      </p:pic>
      <p:pic>
        <p:nvPicPr>
          <p:cNvPr id="358" name="Google Shape;358;p5"/>
          <p:cNvPicPr preferRelativeResize="0"/>
          <p:nvPr/>
        </p:nvPicPr>
        <p:blipFill rotWithShape="1">
          <a:blip r:embed="rId6">
            <a:alphaModFix/>
          </a:blip>
          <a:srcRect b="0" l="0" r="0" t="0"/>
          <a:stretch/>
        </p:blipFill>
        <p:spPr>
          <a:xfrm>
            <a:off x="1414195" y="963815"/>
            <a:ext cx="3162300" cy="485775"/>
          </a:xfrm>
          <a:prstGeom prst="rect">
            <a:avLst/>
          </a:prstGeom>
          <a:noFill/>
          <a:ln>
            <a:noFill/>
          </a:ln>
        </p:spPr>
      </p:pic>
      <p:pic>
        <p:nvPicPr>
          <p:cNvPr id="359" name="Google Shape;359;p5"/>
          <p:cNvPicPr preferRelativeResize="0"/>
          <p:nvPr/>
        </p:nvPicPr>
        <p:blipFill rotWithShape="1">
          <a:blip r:embed="rId7">
            <a:alphaModFix/>
          </a:blip>
          <a:srcRect b="0" l="0" r="0" t="0"/>
          <a:stretch/>
        </p:blipFill>
        <p:spPr>
          <a:xfrm>
            <a:off x="7195983" y="2535135"/>
            <a:ext cx="4496969" cy="1602702"/>
          </a:xfrm>
          <a:prstGeom prst="rect">
            <a:avLst/>
          </a:prstGeom>
          <a:noFill/>
          <a:ln>
            <a:noFill/>
          </a:ln>
        </p:spPr>
      </p:pic>
      <p:sp>
        <p:nvSpPr>
          <p:cNvPr id="360" name="Google Shape;360;p5"/>
          <p:cNvSpPr txBox="1"/>
          <p:nvPr/>
        </p:nvSpPr>
        <p:spPr>
          <a:xfrm>
            <a:off x="6103567" y="4137837"/>
            <a:ext cx="558938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nl-NL" sz="1600">
                <a:solidFill>
                  <a:srgbClr val="000000"/>
                </a:solidFill>
                <a:latin typeface="Arial"/>
                <a:ea typeface="Arial"/>
                <a:cs typeface="Arial"/>
                <a:sym typeface="Arial"/>
              </a:rPr>
              <a:t>Wijkraadsleden niet enthousiast over hun rol, blijkt uit AD-onderzoek: ‘We kunnen zaken aankaarten, meer niet’</a:t>
            </a:r>
            <a:endParaRPr/>
          </a:p>
        </p:txBody>
      </p:sp>
      <p:pic>
        <p:nvPicPr>
          <p:cNvPr id="361" name="Google Shape;361;p5"/>
          <p:cNvPicPr preferRelativeResize="0"/>
          <p:nvPr/>
        </p:nvPicPr>
        <p:blipFill rotWithShape="1">
          <a:blip r:embed="rId3">
            <a:alphaModFix/>
          </a:blip>
          <a:srcRect b="0" l="0" r="0" t="0"/>
          <a:stretch/>
        </p:blipFill>
        <p:spPr>
          <a:xfrm>
            <a:off x="6101854" y="2555410"/>
            <a:ext cx="1099980" cy="1099980"/>
          </a:xfrm>
          <a:prstGeom prst="rect">
            <a:avLst/>
          </a:prstGeom>
          <a:noFill/>
          <a:ln>
            <a:noFill/>
          </a:ln>
        </p:spPr>
      </p:pic>
      <p:sp>
        <p:nvSpPr>
          <p:cNvPr id="362" name="Google Shape;362;p5"/>
          <p:cNvSpPr txBox="1"/>
          <p:nvPr/>
        </p:nvSpPr>
        <p:spPr>
          <a:xfrm>
            <a:off x="10722672" y="3829377"/>
            <a:ext cx="143160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nl-NL" sz="1200">
                <a:solidFill>
                  <a:srgbClr val="000000"/>
                </a:solidFill>
                <a:latin typeface="Arial"/>
                <a:ea typeface="Arial"/>
                <a:cs typeface="Arial"/>
                <a:sym typeface="Arial"/>
              </a:rPr>
              <a:t>15-12-2023</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id="367" name="Google Shape;367;p6"/>
          <p:cNvPicPr preferRelativeResize="0"/>
          <p:nvPr/>
        </p:nvPicPr>
        <p:blipFill rotWithShape="1">
          <a:blip r:embed="rId3">
            <a:alphaModFix/>
          </a:blip>
          <a:srcRect b="0" l="0" r="0" t="0"/>
          <a:stretch/>
        </p:blipFill>
        <p:spPr>
          <a:xfrm>
            <a:off x="0" y="-215655"/>
            <a:ext cx="10972800" cy="775742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Gemeente Rotterdam">
  <a:themeElements>
    <a:clrScheme name="Aangepast 2">
      <a:dk1>
        <a:srgbClr val="000000"/>
      </a:dk1>
      <a:lt1>
        <a:srgbClr val="FFFFFF"/>
      </a:lt1>
      <a:dk2>
        <a:srgbClr val="000000"/>
      </a:dk2>
      <a:lt2>
        <a:srgbClr val="00811F"/>
      </a:lt2>
      <a:accent1>
        <a:srgbClr val="00811F"/>
      </a:accent1>
      <a:accent2>
        <a:srgbClr val="000000"/>
      </a:accent2>
      <a:accent3>
        <a:srgbClr val="EFF4F6"/>
      </a:accent3>
      <a:accent4>
        <a:srgbClr val="E3614D"/>
      </a:accent4>
      <a:accent5>
        <a:srgbClr val="00811F"/>
      </a:accent5>
      <a:accent6>
        <a:srgbClr val="1D7F34"/>
      </a:accent6>
      <a:hlink>
        <a:srgbClr val="00811F"/>
      </a:hlink>
      <a:folHlink>
        <a:srgbClr val="00811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2024-03-19T13:38:26Z</dcterms:created>
  <dc:creator>Couperus M. (Michiel)</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871968-df67-4817-ac85-f4a5f5ebb5dd_Enabled">
    <vt:lpwstr>true</vt:lpwstr>
  </property>
  <property fmtid="{D5CDD505-2E9C-101B-9397-08002B2CF9AE}" pid="3" name="MSIP_Label_ea871968-df67-4817-ac85-f4a5f5ebb5dd_SetDate">
    <vt:lpwstr>2024-03-19T15:50:44Z</vt:lpwstr>
  </property>
  <property fmtid="{D5CDD505-2E9C-101B-9397-08002B2CF9AE}" pid="4" name="MSIP_Label_ea871968-df67-4817-ac85-f4a5f5ebb5dd_Method">
    <vt:lpwstr>Standard</vt:lpwstr>
  </property>
  <property fmtid="{D5CDD505-2E9C-101B-9397-08002B2CF9AE}" pid="5" name="MSIP_Label_ea871968-df67-4817-ac85-f4a5f5ebb5dd_Name">
    <vt:lpwstr>Bedrijfsvertrouwelijk</vt:lpwstr>
  </property>
  <property fmtid="{D5CDD505-2E9C-101B-9397-08002B2CF9AE}" pid="6" name="MSIP_Label_ea871968-df67-4817-ac85-f4a5f5ebb5dd_SiteId">
    <vt:lpwstr>49c4cd82-8f65-4d6a-9a3b-0ecd07c0cf5b</vt:lpwstr>
  </property>
  <property fmtid="{D5CDD505-2E9C-101B-9397-08002B2CF9AE}" pid="7" name="MSIP_Label_ea871968-df67-4817-ac85-f4a5f5ebb5dd_ActionId">
    <vt:lpwstr>404202cb-7dd0-4b7c-af8b-8adbd9e4791a</vt:lpwstr>
  </property>
  <property fmtid="{D5CDD505-2E9C-101B-9397-08002B2CF9AE}" pid="8" name="MSIP_Label_ea871968-df67-4817-ac85-f4a5f5ebb5dd_ContentBits">
    <vt:lpwstr>0</vt:lpwstr>
  </property>
  <property fmtid="{D5CDD505-2E9C-101B-9397-08002B2CF9AE}" pid="9" name="ContentTypeId">
    <vt:lpwstr>0x010100B7485998A2613C42AB3EB1BBFE682310</vt:lpwstr>
  </property>
</Properties>
</file>