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6" r:id="rId5"/>
    <p:sldId id="259" r:id="rId6"/>
    <p:sldId id="268" r:id="rId7"/>
    <p:sldId id="576" r:id="rId8"/>
    <p:sldId id="580" r:id="rId9"/>
    <p:sldId id="590" r:id="rId10"/>
    <p:sldId id="596" r:id="rId11"/>
    <p:sldId id="597" r:id="rId12"/>
    <p:sldId id="600" r:id="rId13"/>
    <p:sldId id="594" r:id="rId14"/>
    <p:sldId id="602" r:id="rId15"/>
    <p:sldId id="598" r:id="rId16"/>
    <p:sldId id="603" r:id="rId17"/>
    <p:sldId id="599" r:id="rId18"/>
    <p:sldId id="592" r:id="rId19"/>
    <p:sldId id="260" r:id="rId2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4F8"/>
    <a:srgbClr val="003D7D"/>
    <a:srgbClr val="163D79"/>
    <a:srgbClr val="EEF2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C96648-487D-4017-AB0B-7504E8204A60}" v="12" dt="2023-05-12T08:04:26.8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24"/>
    <p:restoredTop sz="94726"/>
  </p:normalViewPr>
  <p:slideViewPr>
    <p:cSldViewPr snapToGrid="0" snapToObjects="1" showGuides="1">
      <p:cViewPr>
        <p:scale>
          <a:sx n="87" d="100"/>
          <a:sy n="87" d="100"/>
        </p:scale>
        <p:origin x="773" y="149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3568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bastiaan Dommeck" userId="bcad4b5b-1197-4cd0-8cf8-6502abfa2a24" providerId="ADAL" clId="{E0C96648-487D-4017-AB0B-7504E8204A60}"/>
    <pc:docChg chg="undo custSel addSld delSld modSld sldOrd">
      <pc:chgData name="Sebastiaan Dommeck" userId="bcad4b5b-1197-4cd0-8cf8-6502abfa2a24" providerId="ADAL" clId="{E0C96648-487D-4017-AB0B-7504E8204A60}" dt="2023-05-12T09:05:39.798" v="808" actId="47"/>
      <pc:docMkLst>
        <pc:docMk/>
      </pc:docMkLst>
      <pc:sldChg chg="del">
        <pc:chgData name="Sebastiaan Dommeck" userId="bcad4b5b-1197-4cd0-8cf8-6502abfa2a24" providerId="ADAL" clId="{E0C96648-487D-4017-AB0B-7504E8204A60}" dt="2023-05-12T08:18:18.820" v="593" actId="47"/>
        <pc:sldMkLst>
          <pc:docMk/>
          <pc:sldMk cId="1088747843" sldId="257"/>
        </pc:sldMkLst>
      </pc:sldChg>
      <pc:sldChg chg="addSp delSp add del mod addAnim delAnim">
        <pc:chgData name="Sebastiaan Dommeck" userId="bcad4b5b-1197-4cd0-8cf8-6502abfa2a24" providerId="ADAL" clId="{E0C96648-487D-4017-AB0B-7504E8204A60}" dt="2023-05-12T08:19:41.017" v="616" actId="478"/>
        <pc:sldMkLst>
          <pc:docMk/>
          <pc:sldMk cId="2310894889" sldId="268"/>
        </pc:sldMkLst>
        <pc:spChg chg="add del">
          <ac:chgData name="Sebastiaan Dommeck" userId="bcad4b5b-1197-4cd0-8cf8-6502abfa2a24" providerId="ADAL" clId="{E0C96648-487D-4017-AB0B-7504E8204A60}" dt="2023-05-12T08:19:41.017" v="616" actId="478"/>
          <ac:spMkLst>
            <pc:docMk/>
            <pc:sldMk cId="2310894889" sldId="268"/>
            <ac:spMk id="6" creationId="{22F87B9E-250B-99DF-9D3A-CE9B38E033E0}"/>
          </ac:spMkLst>
        </pc:spChg>
      </pc:sldChg>
      <pc:sldChg chg="del">
        <pc:chgData name="Sebastiaan Dommeck" userId="bcad4b5b-1197-4cd0-8cf8-6502abfa2a24" providerId="ADAL" clId="{E0C96648-487D-4017-AB0B-7504E8204A60}" dt="2023-05-04T11:59:18.822" v="206" actId="47"/>
        <pc:sldMkLst>
          <pc:docMk/>
          <pc:sldMk cId="2826841430" sldId="587"/>
        </pc:sldMkLst>
      </pc:sldChg>
      <pc:sldChg chg="del ord">
        <pc:chgData name="Sebastiaan Dommeck" userId="bcad4b5b-1197-4cd0-8cf8-6502abfa2a24" providerId="ADAL" clId="{E0C96648-487D-4017-AB0B-7504E8204A60}" dt="2023-05-11T10:28:52.988" v="264" actId="47"/>
        <pc:sldMkLst>
          <pc:docMk/>
          <pc:sldMk cId="4226053521" sldId="588"/>
        </pc:sldMkLst>
      </pc:sldChg>
      <pc:sldChg chg="del">
        <pc:chgData name="Sebastiaan Dommeck" userId="bcad4b5b-1197-4cd0-8cf8-6502abfa2a24" providerId="ADAL" clId="{E0C96648-487D-4017-AB0B-7504E8204A60}" dt="2023-05-04T11:59:19.918" v="207" actId="47"/>
        <pc:sldMkLst>
          <pc:docMk/>
          <pc:sldMk cId="1951540620" sldId="589"/>
        </pc:sldMkLst>
      </pc:sldChg>
      <pc:sldChg chg="addSp delSp del mod">
        <pc:chgData name="Sebastiaan Dommeck" userId="bcad4b5b-1197-4cd0-8cf8-6502abfa2a24" providerId="ADAL" clId="{E0C96648-487D-4017-AB0B-7504E8204A60}" dt="2023-05-04T11:59:17.697" v="205" actId="47"/>
        <pc:sldMkLst>
          <pc:docMk/>
          <pc:sldMk cId="2884500612" sldId="591"/>
        </pc:sldMkLst>
        <pc:picChg chg="add del">
          <ac:chgData name="Sebastiaan Dommeck" userId="bcad4b5b-1197-4cd0-8cf8-6502abfa2a24" providerId="ADAL" clId="{E0C96648-487D-4017-AB0B-7504E8204A60}" dt="2023-05-04T11:54:54.482" v="113" actId="478"/>
          <ac:picMkLst>
            <pc:docMk/>
            <pc:sldMk cId="2884500612" sldId="591"/>
            <ac:picMk id="3" creationId="{3732F05B-8906-B04B-42B9-4CDDCD8FB619}"/>
          </ac:picMkLst>
        </pc:picChg>
      </pc:sldChg>
      <pc:sldChg chg="modSp mod">
        <pc:chgData name="Sebastiaan Dommeck" userId="bcad4b5b-1197-4cd0-8cf8-6502abfa2a24" providerId="ADAL" clId="{E0C96648-487D-4017-AB0B-7504E8204A60}" dt="2023-05-12T08:18:35.598" v="609" actId="20577"/>
        <pc:sldMkLst>
          <pc:docMk/>
          <pc:sldMk cId="768631289" sldId="592"/>
        </pc:sldMkLst>
        <pc:spChg chg="mod">
          <ac:chgData name="Sebastiaan Dommeck" userId="bcad4b5b-1197-4cd0-8cf8-6502abfa2a24" providerId="ADAL" clId="{E0C96648-487D-4017-AB0B-7504E8204A60}" dt="2023-05-12T08:18:35.598" v="609" actId="20577"/>
          <ac:spMkLst>
            <pc:docMk/>
            <pc:sldMk cId="768631289" sldId="592"/>
            <ac:spMk id="9" creationId="{E715D7E2-A7F9-3B7C-B33F-FED7A2C50F01}"/>
          </ac:spMkLst>
        </pc:spChg>
      </pc:sldChg>
      <pc:sldChg chg="del">
        <pc:chgData name="Sebastiaan Dommeck" userId="bcad4b5b-1197-4cd0-8cf8-6502abfa2a24" providerId="ADAL" clId="{E0C96648-487D-4017-AB0B-7504E8204A60}" dt="2023-05-12T08:18:14.617" v="591" actId="47"/>
        <pc:sldMkLst>
          <pc:docMk/>
          <pc:sldMk cId="2211766133" sldId="593"/>
        </pc:sldMkLst>
      </pc:sldChg>
      <pc:sldChg chg="ord">
        <pc:chgData name="Sebastiaan Dommeck" userId="bcad4b5b-1197-4cd0-8cf8-6502abfa2a24" providerId="ADAL" clId="{E0C96648-487D-4017-AB0B-7504E8204A60}" dt="2023-05-12T08:14:58.236" v="484"/>
        <pc:sldMkLst>
          <pc:docMk/>
          <pc:sldMk cId="2408477704" sldId="594"/>
        </pc:sldMkLst>
      </pc:sldChg>
      <pc:sldChg chg="del">
        <pc:chgData name="Sebastiaan Dommeck" userId="bcad4b5b-1197-4cd0-8cf8-6502abfa2a24" providerId="ADAL" clId="{E0C96648-487D-4017-AB0B-7504E8204A60}" dt="2023-05-12T08:18:17.573" v="592" actId="47"/>
        <pc:sldMkLst>
          <pc:docMk/>
          <pc:sldMk cId="3956322548" sldId="595"/>
        </pc:sldMkLst>
      </pc:sldChg>
      <pc:sldChg chg="addSp delSp modSp add mod ord">
        <pc:chgData name="Sebastiaan Dommeck" userId="bcad4b5b-1197-4cd0-8cf8-6502abfa2a24" providerId="ADAL" clId="{E0C96648-487D-4017-AB0B-7504E8204A60}" dt="2023-05-04T11:59:57.253" v="210" actId="108"/>
        <pc:sldMkLst>
          <pc:docMk/>
          <pc:sldMk cId="2727013351" sldId="596"/>
        </pc:sldMkLst>
        <pc:spChg chg="add mod">
          <ac:chgData name="Sebastiaan Dommeck" userId="bcad4b5b-1197-4cd0-8cf8-6502abfa2a24" providerId="ADAL" clId="{E0C96648-487D-4017-AB0B-7504E8204A60}" dt="2023-05-04T11:51:48.680" v="97" actId="207"/>
          <ac:spMkLst>
            <pc:docMk/>
            <pc:sldMk cId="2727013351" sldId="596"/>
            <ac:spMk id="3" creationId="{96994FE0-F2EB-A2AC-0177-7971B6C69B0F}"/>
          </ac:spMkLst>
        </pc:spChg>
        <pc:spChg chg="del">
          <ac:chgData name="Sebastiaan Dommeck" userId="bcad4b5b-1197-4cd0-8cf8-6502abfa2a24" providerId="ADAL" clId="{E0C96648-487D-4017-AB0B-7504E8204A60}" dt="2023-05-04T11:38:02.028" v="1" actId="478"/>
          <ac:spMkLst>
            <pc:docMk/>
            <pc:sldMk cId="2727013351" sldId="596"/>
            <ac:spMk id="4" creationId="{A0897042-395F-9098-C5F6-E85877429442}"/>
          </ac:spMkLst>
        </pc:spChg>
        <pc:spChg chg="add mod">
          <ac:chgData name="Sebastiaan Dommeck" userId="bcad4b5b-1197-4cd0-8cf8-6502abfa2a24" providerId="ADAL" clId="{E0C96648-487D-4017-AB0B-7504E8204A60}" dt="2023-05-04T11:59:57.253" v="210" actId="108"/>
          <ac:spMkLst>
            <pc:docMk/>
            <pc:sldMk cId="2727013351" sldId="596"/>
            <ac:spMk id="6" creationId="{929449D3-2080-AF20-AA0B-0AF7BA9B5F80}"/>
          </ac:spMkLst>
        </pc:spChg>
        <pc:picChg chg="add mod">
          <ac:chgData name="Sebastiaan Dommeck" userId="bcad4b5b-1197-4cd0-8cf8-6502abfa2a24" providerId="ADAL" clId="{E0C96648-487D-4017-AB0B-7504E8204A60}" dt="2023-05-04T11:52:04.900" v="100" actId="1076"/>
          <ac:picMkLst>
            <pc:docMk/>
            <pc:sldMk cId="2727013351" sldId="596"/>
            <ac:picMk id="5" creationId="{A7F283AB-41FE-8DC7-0760-5BA5B998CB47}"/>
          </ac:picMkLst>
        </pc:picChg>
      </pc:sldChg>
      <pc:sldChg chg="addSp delSp modSp add mod delAnim modAnim">
        <pc:chgData name="Sebastiaan Dommeck" userId="bcad4b5b-1197-4cd0-8cf8-6502abfa2a24" providerId="ADAL" clId="{E0C96648-487D-4017-AB0B-7504E8204A60}" dt="2023-05-12T08:04:24.233" v="302" actId="21"/>
        <pc:sldMkLst>
          <pc:docMk/>
          <pc:sldMk cId="2579349193" sldId="597"/>
        </pc:sldMkLst>
        <pc:spChg chg="del">
          <ac:chgData name="Sebastiaan Dommeck" userId="bcad4b5b-1197-4cd0-8cf8-6502abfa2a24" providerId="ADAL" clId="{E0C96648-487D-4017-AB0B-7504E8204A60}" dt="2023-05-04T11:55:43.741" v="124" actId="478"/>
          <ac:spMkLst>
            <pc:docMk/>
            <pc:sldMk cId="2579349193" sldId="597"/>
            <ac:spMk id="4" creationId="{A0897042-395F-9098-C5F6-E85877429442}"/>
          </ac:spMkLst>
        </pc:spChg>
        <pc:spChg chg="add del mod">
          <ac:chgData name="Sebastiaan Dommeck" userId="bcad4b5b-1197-4cd0-8cf8-6502abfa2a24" providerId="ADAL" clId="{E0C96648-487D-4017-AB0B-7504E8204A60}" dt="2023-05-04T11:55:50.166" v="126" actId="478"/>
          <ac:spMkLst>
            <pc:docMk/>
            <pc:sldMk cId="2579349193" sldId="597"/>
            <ac:spMk id="5" creationId="{67F4AD84-542F-AE10-A2FF-D054F055E1D5}"/>
          </ac:spMkLst>
        </pc:spChg>
        <pc:spChg chg="add mod">
          <ac:chgData name="Sebastiaan Dommeck" userId="bcad4b5b-1197-4cd0-8cf8-6502abfa2a24" providerId="ADAL" clId="{E0C96648-487D-4017-AB0B-7504E8204A60}" dt="2023-05-04T11:58:59.839" v="204" actId="1076"/>
          <ac:spMkLst>
            <pc:docMk/>
            <pc:sldMk cId="2579349193" sldId="597"/>
            <ac:spMk id="7" creationId="{4401BC63-604F-F3D4-C259-97D4155502FC}"/>
          </ac:spMkLst>
        </pc:spChg>
        <pc:picChg chg="add del mod">
          <ac:chgData name="Sebastiaan Dommeck" userId="bcad4b5b-1197-4cd0-8cf8-6502abfa2a24" providerId="ADAL" clId="{E0C96648-487D-4017-AB0B-7504E8204A60}" dt="2023-05-12T08:04:24.233" v="302" actId="21"/>
          <ac:picMkLst>
            <pc:docMk/>
            <pc:sldMk cId="2579349193" sldId="597"/>
            <ac:picMk id="2" creationId="{D079AADD-69A4-2ADE-DD92-07EDED0E9EBB}"/>
          </ac:picMkLst>
        </pc:picChg>
        <pc:picChg chg="mod modCrop">
          <ac:chgData name="Sebastiaan Dommeck" userId="bcad4b5b-1197-4cd0-8cf8-6502abfa2a24" providerId="ADAL" clId="{E0C96648-487D-4017-AB0B-7504E8204A60}" dt="2023-05-04T11:58:14.105" v="134" actId="1076"/>
          <ac:picMkLst>
            <pc:docMk/>
            <pc:sldMk cId="2579349193" sldId="597"/>
            <ac:picMk id="3" creationId="{3732F05B-8906-B04B-42B9-4CDDCD8FB619}"/>
          </ac:picMkLst>
        </pc:picChg>
        <pc:picChg chg="add mod">
          <ac:chgData name="Sebastiaan Dommeck" userId="bcad4b5b-1197-4cd0-8cf8-6502abfa2a24" providerId="ADAL" clId="{E0C96648-487D-4017-AB0B-7504E8204A60}" dt="2023-05-04T11:57:29.400" v="130" actId="1076"/>
          <ac:picMkLst>
            <pc:docMk/>
            <pc:sldMk cId="2579349193" sldId="597"/>
            <ac:picMk id="6" creationId="{4D08EB24-CD92-2F57-B6EE-4250EB23E463}"/>
          </ac:picMkLst>
        </pc:picChg>
      </pc:sldChg>
      <pc:sldChg chg="addSp delSp modSp add mod modAnim">
        <pc:chgData name="Sebastiaan Dommeck" userId="bcad4b5b-1197-4cd0-8cf8-6502abfa2a24" providerId="ADAL" clId="{E0C96648-487D-4017-AB0B-7504E8204A60}" dt="2023-05-12T08:15:52.241" v="580" actId="20577"/>
        <pc:sldMkLst>
          <pc:docMk/>
          <pc:sldMk cId="495115601" sldId="598"/>
        </pc:sldMkLst>
        <pc:spChg chg="add mod">
          <ac:chgData name="Sebastiaan Dommeck" userId="bcad4b5b-1197-4cd0-8cf8-6502abfa2a24" providerId="ADAL" clId="{E0C96648-487D-4017-AB0B-7504E8204A60}" dt="2023-05-12T08:01:46.118" v="291" actId="1076"/>
          <ac:spMkLst>
            <pc:docMk/>
            <pc:sldMk cId="495115601" sldId="598"/>
            <ac:spMk id="2" creationId="{6FC5B75E-D8CF-2EB4-804C-4ADF9EB61354}"/>
          </ac:spMkLst>
        </pc:spChg>
        <pc:spChg chg="mod">
          <ac:chgData name="Sebastiaan Dommeck" userId="bcad4b5b-1197-4cd0-8cf8-6502abfa2a24" providerId="ADAL" clId="{E0C96648-487D-4017-AB0B-7504E8204A60}" dt="2023-05-12T08:15:52.241" v="580" actId="20577"/>
          <ac:spMkLst>
            <pc:docMk/>
            <pc:sldMk cId="495115601" sldId="598"/>
            <ac:spMk id="3" creationId="{96994FE0-F2EB-A2AC-0177-7971B6C69B0F}"/>
          </ac:spMkLst>
        </pc:spChg>
        <pc:spChg chg="add mod">
          <ac:chgData name="Sebastiaan Dommeck" userId="bcad4b5b-1197-4cd0-8cf8-6502abfa2a24" providerId="ADAL" clId="{E0C96648-487D-4017-AB0B-7504E8204A60}" dt="2023-05-12T08:01:46.118" v="291" actId="1076"/>
          <ac:spMkLst>
            <pc:docMk/>
            <pc:sldMk cId="495115601" sldId="598"/>
            <ac:spMk id="4" creationId="{EED1771E-C00A-D06A-0F26-55ACDD61B83B}"/>
          </ac:spMkLst>
        </pc:spChg>
        <pc:spChg chg="del">
          <ac:chgData name="Sebastiaan Dommeck" userId="bcad4b5b-1197-4cd0-8cf8-6502abfa2a24" providerId="ADAL" clId="{E0C96648-487D-4017-AB0B-7504E8204A60}" dt="2023-05-04T12:03:15.828" v="231" actId="478"/>
          <ac:spMkLst>
            <pc:docMk/>
            <pc:sldMk cId="495115601" sldId="598"/>
            <ac:spMk id="6" creationId="{929449D3-2080-AF20-AA0B-0AF7BA9B5F80}"/>
          </ac:spMkLst>
        </pc:spChg>
        <pc:picChg chg="add mod">
          <ac:chgData name="Sebastiaan Dommeck" userId="bcad4b5b-1197-4cd0-8cf8-6502abfa2a24" providerId="ADAL" clId="{E0C96648-487D-4017-AB0B-7504E8204A60}" dt="2023-05-12T08:01:46.118" v="291" actId="1076"/>
          <ac:picMkLst>
            <pc:docMk/>
            <pc:sldMk cId="495115601" sldId="598"/>
            <ac:picMk id="5" creationId="{74A2A85A-4413-C9EA-BC3E-7C0BF8D8C202}"/>
          </ac:picMkLst>
        </pc:picChg>
        <pc:picChg chg="del">
          <ac:chgData name="Sebastiaan Dommeck" userId="bcad4b5b-1197-4cd0-8cf8-6502abfa2a24" providerId="ADAL" clId="{E0C96648-487D-4017-AB0B-7504E8204A60}" dt="2023-05-04T12:03:14.105" v="230" actId="478"/>
          <ac:picMkLst>
            <pc:docMk/>
            <pc:sldMk cId="495115601" sldId="598"/>
            <ac:picMk id="5" creationId="{A7F283AB-41FE-8DC7-0760-5BA5B998CB47}"/>
          </ac:picMkLst>
        </pc:picChg>
        <pc:picChg chg="add mod">
          <ac:chgData name="Sebastiaan Dommeck" userId="bcad4b5b-1197-4cd0-8cf8-6502abfa2a24" providerId="ADAL" clId="{E0C96648-487D-4017-AB0B-7504E8204A60}" dt="2023-05-12T08:01:46.118" v="291" actId="1076"/>
          <ac:picMkLst>
            <pc:docMk/>
            <pc:sldMk cId="495115601" sldId="598"/>
            <ac:picMk id="6" creationId="{031390DE-9338-908D-F95E-3A0A36E959CA}"/>
          </ac:picMkLst>
        </pc:picChg>
        <pc:picChg chg="add mod">
          <ac:chgData name="Sebastiaan Dommeck" userId="bcad4b5b-1197-4cd0-8cf8-6502abfa2a24" providerId="ADAL" clId="{E0C96648-487D-4017-AB0B-7504E8204A60}" dt="2023-05-12T08:01:46.118" v="291" actId="1076"/>
          <ac:picMkLst>
            <pc:docMk/>
            <pc:sldMk cId="495115601" sldId="598"/>
            <ac:picMk id="7" creationId="{99FDC17B-0D22-4A55-FC9E-49F1B354AC2F}"/>
          </ac:picMkLst>
        </pc:picChg>
        <pc:picChg chg="add mod">
          <ac:chgData name="Sebastiaan Dommeck" userId="bcad4b5b-1197-4cd0-8cf8-6502abfa2a24" providerId="ADAL" clId="{E0C96648-487D-4017-AB0B-7504E8204A60}" dt="2023-05-12T08:01:46.118" v="291" actId="1076"/>
          <ac:picMkLst>
            <pc:docMk/>
            <pc:sldMk cId="495115601" sldId="598"/>
            <ac:picMk id="8" creationId="{BC2653E2-9BF1-7BA6-A4C6-6336DD5BA713}"/>
          </ac:picMkLst>
        </pc:picChg>
      </pc:sldChg>
      <pc:sldChg chg="addSp delSp modSp add mod delAnim modAnim">
        <pc:chgData name="Sebastiaan Dommeck" userId="bcad4b5b-1197-4cd0-8cf8-6502abfa2a24" providerId="ADAL" clId="{E0C96648-487D-4017-AB0B-7504E8204A60}" dt="2023-05-12T08:55:47.552" v="801" actId="20577"/>
        <pc:sldMkLst>
          <pc:docMk/>
          <pc:sldMk cId="1205598907" sldId="599"/>
        </pc:sldMkLst>
        <pc:spChg chg="mod">
          <ac:chgData name="Sebastiaan Dommeck" userId="bcad4b5b-1197-4cd0-8cf8-6502abfa2a24" providerId="ADAL" clId="{E0C96648-487D-4017-AB0B-7504E8204A60}" dt="2023-05-11T10:29:32.622" v="280" actId="20577"/>
          <ac:spMkLst>
            <pc:docMk/>
            <pc:sldMk cId="1205598907" sldId="599"/>
            <ac:spMk id="3" creationId="{96994FE0-F2EB-A2AC-0177-7971B6C69B0F}"/>
          </ac:spMkLst>
        </pc:spChg>
        <pc:spChg chg="add del mod">
          <ac:chgData name="Sebastiaan Dommeck" userId="bcad4b5b-1197-4cd0-8cf8-6502abfa2a24" providerId="ADAL" clId="{E0C96648-487D-4017-AB0B-7504E8204A60}" dt="2023-05-12T08:45:25.340" v="635" actId="21"/>
          <ac:spMkLst>
            <pc:docMk/>
            <pc:sldMk cId="1205598907" sldId="599"/>
            <ac:spMk id="6" creationId="{11FC36DC-7252-BB4B-8187-C5231150A0CD}"/>
          </ac:spMkLst>
        </pc:spChg>
        <pc:spChg chg="add mod">
          <ac:chgData name="Sebastiaan Dommeck" userId="bcad4b5b-1197-4cd0-8cf8-6502abfa2a24" providerId="ADAL" clId="{E0C96648-487D-4017-AB0B-7504E8204A60}" dt="2023-05-12T08:55:47.552" v="801" actId="20577"/>
          <ac:spMkLst>
            <pc:docMk/>
            <pc:sldMk cId="1205598907" sldId="599"/>
            <ac:spMk id="8" creationId="{438A9534-8A99-A44F-8202-E6DFBA5E417C}"/>
          </ac:spMkLst>
        </pc:spChg>
        <pc:spChg chg="add mod">
          <ac:chgData name="Sebastiaan Dommeck" userId="bcad4b5b-1197-4cd0-8cf8-6502abfa2a24" providerId="ADAL" clId="{E0C96648-487D-4017-AB0B-7504E8204A60}" dt="2023-05-12T08:55:44.490" v="799" actId="1076"/>
          <ac:spMkLst>
            <pc:docMk/>
            <pc:sldMk cId="1205598907" sldId="599"/>
            <ac:spMk id="9" creationId="{2AB73EFA-273D-2613-802D-E9EF62DA0F26}"/>
          </ac:spMkLst>
        </pc:spChg>
        <pc:picChg chg="add del mod">
          <ac:chgData name="Sebastiaan Dommeck" userId="bcad4b5b-1197-4cd0-8cf8-6502abfa2a24" providerId="ADAL" clId="{E0C96648-487D-4017-AB0B-7504E8204A60}" dt="2023-05-12T08:44:52.208" v="629" actId="21"/>
          <ac:picMkLst>
            <pc:docMk/>
            <pc:sldMk cId="1205598907" sldId="599"/>
            <ac:picMk id="2" creationId="{C50B5A38-535D-6408-0EBC-DCE87F75C66B}"/>
          </ac:picMkLst>
        </pc:picChg>
        <pc:picChg chg="add del mod">
          <ac:chgData name="Sebastiaan Dommeck" userId="bcad4b5b-1197-4cd0-8cf8-6502abfa2a24" providerId="ADAL" clId="{E0C96648-487D-4017-AB0B-7504E8204A60}" dt="2023-05-12T08:45:58.655" v="677" actId="478"/>
          <ac:picMkLst>
            <pc:docMk/>
            <pc:sldMk cId="1205598907" sldId="599"/>
            <ac:picMk id="4" creationId="{055C6C8D-43D6-02C3-EF21-9B2F7845522B}"/>
          </ac:picMkLst>
        </pc:picChg>
        <pc:picChg chg="add del mod">
          <ac:chgData name="Sebastiaan Dommeck" userId="bcad4b5b-1197-4cd0-8cf8-6502abfa2a24" providerId="ADAL" clId="{E0C96648-487D-4017-AB0B-7504E8204A60}" dt="2023-05-12T08:47:49.234" v="681" actId="478"/>
          <ac:picMkLst>
            <pc:docMk/>
            <pc:sldMk cId="1205598907" sldId="599"/>
            <ac:picMk id="5" creationId="{10D4C8A4-4D73-E2E1-9FDE-F350183AF8B9}"/>
          </ac:picMkLst>
        </pc:picChg>
        <pc:picChg chg="add mod modCrop">
          <ac:chgData name="Sebastiaan Dommeck" userId="bcad4b5b-1197-4cd0-8cf8-6502abfa2a24" providerId="ADAL" clId="{E0C96648-487D-4017-AB0B-7504E8204A60}" dt="2023-05-12T08:48:26.402" v="693" actId="1076"/>
          <ac:picMkLst>
            <pc:docMk/>
            <pc:sldMk cId="1205598907" sldId="599"/>
            <ac:picMk id="7" creationId="{F18BAAF6-4186-C261-0188-04699C0029C2}"/>
          </ac:picMkLst>
        </pc:picChg>
        <pc:picChg chg="add mod modCrop">
          <ac:chgData name="Sebastiaan Dommeck" userId="bcad4b5b-1197-4cd0-8cf8-6502abfa2a24" providerId="ADAL" clId="{E0C96648-487D-4017-AB0B-7504E8204A60}" dt="2023-05-12T08:55:39.904" v="798" actId="1076"/>
          <ac:picMkLst>
            <pc:docMk/>
            <pc:sldMk cId="1205598907" sldId="599"/>
            <ac:picMk id="11" creationId="{DA6B72A5-7D28-96A6-2ECB-449CCAFE8363}"/>
          </ac:picMkLst>
        </pc:picChg>
      </pc:sldChg>
      <pc:sldChg chg="addSp delSp modSp add mod delAnim">
        <pc:chgData name="Sebastiaan Dommeck" userId="bcad4b5b-1197-4cd0-8cf8-6502abfa2a24" providerId="ADAL" clId="{E0C96648-487D-4017-AB0B-7504E8204A60}" dt="2023-05-12T08:14:28.854" v="480" actId="20577"/>
        <pc:sldMkLst>
          <pc:docMk/>
          <pc:sldMk cId="121550116" sldId="600"/>
        </pc:sldMkLst>
        <pc:spChg chg="add del mod">
          <ac:chgData name="Sebastiaan Dommeck" userId="bcad4b5b-1197-4cd0-8cf8-6502abfa2a24" providerId="ADAL" clId="{E0C96648-487D-4017-AB0B-7504E8204A60}" dt="2023-05-12T08:10:32.862" v="433" actId="478"/>
          <ac:spMkLst>
            <pc:docMk/>
            <pc:sldMk cId="121550116" sldId="600"/>
            <ac:spMk id="2" creationId="{6FC5B75E-D8CF-2EB4-804C-4ADF9EB61354}"/>
          </ac:spMkLst>
        </pc:spChg>
        <pc:spChg chg="add mod">
          <ac:chgData name="Sebastiaan Dommeck" userId="bcad4b5b-1197-4cd0-8cf8-6502abfa2a24" providerId="ADAL" clId="{E0C96648-487D-4017-AB0B-7504E8204A60}" dt="2023-05-12T08:14:28.854" v="480" actId="20577"/>
          <ac:spMkLst>
            <pc:docMk/>
            <pc:sldMk cId="121550116" sldId="600"/>
            <ac:spMk id="9" creationId="{F10E2354-806B-F4C3-B766-AC878432BED4}"/>
          </ac:spMkLst>
        </pc:spChg>
        <pc:spChg chg="add del mod">
          <ac:chgData name="Sebastiaan Dommeck" userId="bcad4b5b-1197-4cd0-8cf8-6502abfa2a24" providerId="ADAL" clId="{E0C96648-487D-4017-AB0B-7504E8204A60}" dt="2023-05-12T08:10:12.099" v="430" actId="478"/>
          <ac:spMkLst>
            <pc:docMk/>
            <pc:sldMk cId="121550116" sldId="600"/>
            <ac:spMk id="10" creationId="{328148FB-E613-E03D-EC59-73681AD941DD}"/>
          </ac:spMkLst>
        </pc:spChg>
        <pc:picChg chg="del">
          <ac:chgData name="Sebastiaan Dommeck" userId="bcad4b5b-1197-4cd0-8cf8-6502abfa2a24" providerId="ADAL" clId="{E0C96648-487D-4017-AB0B-7504E8204A60}" dt="2023-05-12T08:01:59.956" v="293" actId="478"/>
          <ac:picMkLst>
            <pc:docMk/>
            <pc:sldMk cId="121550116" sldId="600"/>
            <ac:picMk id="5" creationId="{74A2A85A-4413-C9EA-BC3E-7C0BF8D8C202}"/>
          </ac:picMkLst>
        </pc:picChg>
        <pc:picChg chg="del">
          <ac:chgData name="Sebastiaan Dommeck" userId="bcad4b5b-1197-4cd0-8cf8-6502abfa2a24" providerId="ADAL" clId="{E0C96648-487D-4017-AB0B-7504E8204A60}" dt="2023-05-12T08:02:01.480" v="294" actId="478"/>
          <ac:picMkLst>
            <pc:docMk/>
            <pc:sldMk cId="121550116" sldId="600"/>
            <ac:picMk id="6" creationId="{031390DE-9338-908D-F95E-3A0A36E959CA}"/>
          </ac:picMkLst>
        </pc:picChg>
        <pc:picChg chg="del">
          <ac:chgData name="Sebastiaan Dommeck" userId="bcad4b5b-1197-4cd0-8cf8-6502abfa2a24" providerId="ADAL" clId="{E0C96648-487D-4017-AB0B-7504E8204A60}" dt="2023-05-12T08:02:04.787" v="296" actId="478"/>
          <ac:picMkLst>
            <pc:docMk/>
            <pc:sldMk cId="121550116" sldId="600"/>
            <ac:picMk id="7" creationId="{99FDC17B-0D22-4A55-FC9E-49F1B354AC2F}"/>
          </ac:picMkLst>
        </pc:picChg>
        <pc:picChg chg="del">
          <ac:chgData name="Sebastiaan Dommeck" userId="bcad4b5b-1197-4cd0-8cf8-6502abfa2a24" providerId="ADAL" clId="{E0C96648-487D-4017-AB0B-7504E8204A60}" dt="2023-05-12T08:02:02.735" v="295" actId="478"/>
          <ac:picMkLst>
            <pc:docMk/>
            <pc:sldMk cId="121550116" sldId="600"/>
            <ac:picMk id="8" creationId="{BC2653E2-9BF1-7BA6-A4C6-6336DD5BA713}"/>
          </ac:picMkLst>
        </pc:picChg>
        <pc:picChg chg="add mod">
          <ac:chgData name="Sebastiaan Dommeck" userId="bcad4b5b-1197-4cd0-8cf8-6502abfa2a24" providerId="ADAL" clId="{E0C96648-487D-4017-AB0B-7504E8204A60}" dt="2023-05-12T08:14:11.696" v="461" actId="1076"/>
          <ac:picMkLst>
            <pc:docMk/>
            <pc:sldMk cId="121550116" sldId="600"/>
            <ac:picMk id="11" creationId="{649F0156-A466-2AAD-2367-892C745234F3}"/>
          </ac:picMkLst>
        </pc:picChg>
        <pc:picChg chg="add mod">
          <ac:chgData name="Sebastiaan Dommeck" userId="bcad4b5b-1197-4cd0-8cf8-6502abfa2a24" providerId="ADAL" clId="{E0C96648-487D-4017-AB0B-7504E8204A60}" dt="2023-05-12T08:14:13.591" v="462" actId="1076"/>
          <ac:picMkLst>
            <pc:docMk/>
            <pc:sldMk cId="121550116" sldId="600"/>
            <ac:picMk id="12" creationId="{4EB9327F-F746-9E99-07FC-210968CA07A8}"/>
          </ac:picMkLst>
        </pc:picChg>
        <pc:picChg chg="add mod">
          <ac:chgData name="Sebastiaan Dommeck" userId="bcad4b5b-1197-4cd0-8cf8-6502abfa2a24" providerId="ADAL" clId="{E0C96648-487D-4017-AB0B-7504E8204A60}" dt="2023-05-12T08:14:15.640" v="463" actId="1076"/>
          <ac:picMkLst>
            <pc:docMk/>
            <pc:sldMk cId="121550116" sldId="600"/>
            <ac:picMk id="13" creationId="{8A45128E-AFF8-EF99-F4AC-FF52460A082A}"/>
          </ac:picMkLst>
        </pc:picChg>
      </pc:sldChg>
      <pc:sldChg chg="addSp modSp add del mod modAnim">
        <pc:chgData name="Sebastiaan Dommeck" userId="bcad4b5b-1197-4cd0-8cf8-6502abfa2a24" providerId="ADAL" clId="{E0C96648-487D-4017-AB0B-7504E8204A60}" dt="2023-05-12T08:58:19.335" v="803" actId="47"/>
        <pc:sldMkLst>
          <pc:docMk/>
          <pc:sldMk cId="3585959266" sldId="601"/>
        </pc:sldMkLst>
        <pc:spChg chg="mod">
          <ac:chgData name="Sebastiaan Dommeck" userId="bcad4b5b-1197-4cd0-8cf8-6502abfa2a24" providerId="ADAL" clId="{E0C96648-487D-4017-AB0B-7504E8204A60}" dt="2023-05-12T08:04:49.850" v="353" actId="20577"/>
          <ac:spMkLst>
            <pc:docMk/>
            <pc:sldMk cId="3585959266" sldId="601"/>
            <ac:spMk id="3" creationId="{96994FE0-F2EB-A2AC-0177-7971B6C69B0F}"/>
          </ac:spMkLst>
        </pc:spChg>
        <pc:picChg chg="add mod">
          <ac:chgData name="Sebastiaan Dommeck" userId="bcad4b5b-1197-4cd0-8cf8-6502abfa2a24" providerId="ADAL" clId="{E0C96648-487D-4017-AB0B-7504E8204A60}" dt="2023-05-12T08:18:56.837" v="612" actId="1076"/>
          <ac:picMkLst>
            <pc:docMk/>
            <pc:sldMk cId="3585959266" sldId="601"/>
            <ac:picMk id="5" creationId="{A4E8EB17-67A1-B908-8B26-74AA6F368518}"/>
          </ac:picMkLst>
        </pc:picChg>
      </pc:sldChg>
      <pc:sldChg chg="addSp delSp modSp add mod">
        <pc:chgData name="Sebastiaan Dommeck" userId="bcad4b5b-1197-4cd0-8cf8-6502abfa2a24" providerId="ADAL" clId="{E0C96648-487D-4017-AB0B-7504E8204A60}" dt="2023-05-12T08:18:04.518" v="590" actId="1076"/>
        <pc:sldMkLst>
          <pc:docMk/>
          <pc:sldMk cId="4190240545" sldId="602"/>
        </pc:sldMkLst>
        <pc:spChg chg="mod">
          <ac:chgData name="Sebastiaan Dommeck" userId="bcad4b5b-1197-4cd0-8cf8-6502abfa2a24" providerId="ADAL" clId="{E0C96648-487D-4017-AB0B-7504E8204A60}" dt="2023-05-12T08:15:32.684" v="536" actId="20577"/>
          <ac:spMkLst>
            <pc:docMk/>
            <pc:sldMk cId="4190240545" sldId="602"/>
            <ac:spMk id="3" creationId="{96994FE0-F2EB-A2AC-0177-7971B6C69B0F}"/>
          </ac:spMkLst>
        </pc:spChg>
        <pc:spChg chg="add del mod">
          <ac:chgData name="Sebastiaan Dommeck" userId="bcad4b5b-1197-4cd0-8cf8-6502abfa2a24" providerId="ADAL" clId="{E0C96648-487D-4017-AB0B-7504E8204A60}" dt="2023-05-12T08:14:40.490" v="481" actId="478"/>
          <ac:spMkLst>
            <pc:docMk/>
            <pc:sldMk cId="4190240545" sldId="602"/>
            <ac:spMk id="5" creationId="{77E282C4-318A-78C7-B5E9-24222F02360E}"/>
          </ac:spMkLst>
        </pc:spChg>
        <pc:spChg chg="add del mod">
          <ac:chgData name="Sebastiaan Dommeck" userId="bcad4b5b-1197-4cd0-8cf8-6502abfa2a24" providerId="ADAL" clId="{E0C96648-487D-4017-AB0B-7504E8204A60}" dt="2023-05-12T08:14:43.070" v="482" actId="478"/>
          <ac:spMkLst>
            <pc:docMk/>
            <pc:sldMk cId="4190240545" sldId="602"/>
            <ac:spMk id="6" creationId="{537F65FA-490F-4979-65D3-A9B465AC1C0F}"/>
          </ac:spMkLst>
        </pc:spChg>
        <pc:spChg chg="del">
          <ac:chgData name="Sebastiaan Dommeck" userId="bcad4b5b-1197-4cd0-8cf8-6502abfa2a24" providerId="ADAL" clId="{E0C96648-487D-4017-AB0B-7504E8204A60}" dt="2023-05-12T08:08:27.470" v="363" actId="478"/>
          <ac:spMkLst>
            <pc:docMk/>
            <pc:sldMk cId="4190240545" sldId="602"/>
            <ac:spMk id="9" creationId="{F10E2354-806B-F4C3-B766-AC878432BED4}"/>
          </ac:spMkLst>
        </pc:spChg>
        <pc:spChg chg="del">
          <ac:chgData name="Sebastiaan Dommeck" userId="bcad4b5b-1197-4cd0-8cf8-6502abfa2a24" providerId="ADAL" clId="{E0C96648-487D-4017-AB0B-7504E8204A60}" dt="2023-05-12T08:08:23.434" v="362" actId="478"/>
          <ac:spMkLst>
            <pc:docMk/>
            <pc:sldMk cId="4190240545" sldId="602"/>
            <ac:spMk id="10" creationId="{328148FB-E613-E03D-EC59-73681AD941DD}"/>
          </ac:spMkLst>
        </pc:spChg>
        <pc:picChg chg="add mod">
          <ac:chgData name="Sebastiaan Dommeck" userId="bcad4b5b-1197-4cd0-8cf8-6502abfa2a24" providerId="ADAL" clId="{E0C96648-487D-4017-AB0B-7504E8204A60}" dt="2023-05-12T08:16:35.157" v="585" actId="1076"/>
          <ac:picMkLst>
            <pc:docMk/>
            <pc:sldMk cId="4190240545" sldId="602"/>
            <ac:picMk id="7" creationId="{F6AB8BBE-4909-505A-0027-076A85B9E577}"/>
          </ac:picMkLst>
        </pc:picChg>
        <pc:picChg chg="add mod">
          <ac:chgData name="Sebastiaan Dommeck" userId="bcad4b5b-1197-4cd0-8cf8-6502abfa2a24" providerId="ADAL" clId="{E0C96648-487D-4017-AB0B-7504E8204A60}" dt="2023-05-12T08:18:04.518" v="590" actId="1076"/>
          <ac:picMkLst>
            <pc:docMk/>
            <pc:sldMk cId="4190240545" sldId="602"/>
            <ac:picMk id="1026" creationId="{CDB1B518-63C9-E30A-AC46-179DAE7A3BB3}"/>
          </ac:picMkLst>
        </pc:picChg>
      </pc:sldChg>
      <pc:sldChg chg="addSp delSp modSp add mod modAnim">
        <pc:chgData name="Sebastiaan Dommeck" userId="bcad4b5b-1197-4cd0-8cf8-6502abfa2a24" providerId="ADAL" clId="{E0C96648-487D-4017-AB0B-7504E8204A60}" dt="2023-05-12T08:45:51.045" v="676" actId="20577"/>
        <pc:sldMkLst>
          <pc:docMk/>
          <pc:sldMk cId="1616443163" sldId="603"/>
        </pc:sldMkLst>
        <pc:spChg chg="add mod">
          <ac:chgData name="Sebastiaan Dommeck" userId="bcad4b5b-1197-4cd0-8cf8-6502abfa2a24" providerId="ADAL" clId="{E0C96648-487D-4017-AB0B-7504E8204A60}" dt="2023-05-12T08:45:39.630" v="649" actId="1076"/>
          <ac:spMkLst>
            <pc:docMk/>
            <pc:sldMk cId="1616443163" sldId="603"/>
            <ac:spMk id="8" creationId="{8480028E-C9F3-24A3-C5DF-0A96A0A87F48}"/>
          </ac:spMkLst>
        </pc:spChg>
        <pc:spChg chg="add mod">
          <ac:chgData name="Sebastiaan Dommeck" userId="bcad4b5b-1197-4cd0-8cf8-6502abfa2a24" providerId="ADAL" clId="{E0C96648-487D-4017-AB0B-7504E8204A60}" dt="2023-05-12T08:45:51.045" v="676" actId="20577"/>
          <ac:spMkLst>
            <pc:docMk/>
            <pc:sldMk cId="1616443163" sldId="603"/>
            <ac:spMk id="9" creationId="{374B2BA4-222E-F9E2-C1F1-EFA2DBB87682}"/>
          </ac:spMkLst>
        </pc:spChg>
        <pc:picChg chg="del">
          <ac:chgData name="Sebastiaan Dommeck" userId="bcad4b5b-1197-4cd0-8cf8-6502abfa2a24" providerId="ADAL" clId="{E0C96648-487D-4017-AB0B-7504E8204A60}" dt="2023-05-12T08:31:05.986" v="625" actId="478"/>
          <ac:picMkLst>
            <pc:docMk/>
            <pc:sldMk cId="1616443163" sldId="603"/>
            <ac:picMk id="2" creationId="{C50B5A38-535D-6408-0EBC-DCE87F75C66B}"/>
          </ac:picMkLst>
        </pc:picChg>
        <pc:picChg chg="del">
          <ac:chgData name="Sebastiaan Dommeck" userId="bcad4b5b-1197-4cd0-8cf8-6502abfa2a24" providerId="ADAL" clId="{E0C96648-487D-4017-AB0B-7504E8204A60}" dt="2023-05-12T08:31:04.425" v="624" actId="478"/>
          <ac:picMkLst>
            <pc:docMk/>
            <pc:sldMk cId="1616443163" sldId="603"/>
            <ac:picMk id="4" creationId="{055C6C8D-43D6-02C3-EF21-9B2F7845522B}"/>
          </ac:picMkLst>
        </pc:picChg>
        <pc:picChg chg="add mod">
          <ac:chgData name="Sebastiaan Dommeck" userId="bcad4b5b-1197-4cd0-8cf8-6502abfa2a24" providerId="ADAL" clId="{E0C96648-487D-4017-AB0B-7504E8204A60}" dt="2023-05-12T08:45:07.154" v="633" actId="1076"/>
          <ac:picMkLst>
            <pc:docMk/>
            <pc:sldMk cId="1616443163" sldId="603"/>
            <ac:picMk id="6" creationId="{E9E42DE6-5035-8AA2-02F6-678913341576}"/>
          </ac:picMkLst>
        </pc:picChg>
        <pc:picChg chg="add mod">
          <ac:chgData name="Sebastiaan Dommeck" userId="bcad4b5b-1197-4cd0-8cf8-6502abfa2a24" providerId="ADAL" clId="{E0C96648-487D-4017-AB0B-7504E8204A60}" dt="2023-05-12T08:45:05.589" v="632" actId="1076"/>
          <ac:picMkLst>
            <pc:docMk/>
            <pc:sldMk cId="1616443163" sldId="603"/>
            <ac:picMk id="7" creationId="{CABF7F3B-2714-1C0D-61A3-29052441C3AB}"/>
          </ac:picMkLst>
        </pc:picChg>
      </pc:sldChg>
      <pc:sldChg chg="delSp add del mod delAnim">
        <pc:chgData name="Sebastiaan Dommeck" userId="bcad4b5b-1197-4cd0-8cf8-6502abfa2a24" providerId="ADAL" clId="{E0C96648-487D-4017-AB0B-7504E8204A60}" dt="2023-05-12T09:05:39.798" v="808" actId="47"/>
        <pc:sldMkLst>
          <pc:docMk/>
          <pc:sldMk cId="613604818" sldId="604"/>
        </pc:sldMkLst>
        <pc:spChg chg="del">
          <ac:chgData name="Sebastiaan Dommeck" userId="bcad4b5b-1197-4cd0-8cf8-6502abfa2a24" providerId="ADAL" clId="{E0C96648-487D-4017-AB0B-7504E8204A60}" dt="2023-05-12T08:59:01.381" v="805" actId="478"/>
          <ac:spMkLst>
            <pc:docMk/>
            <pc:sldMk cId="613604818" sldId="604"/>
            <ac:spMk id="8" creationId="{438A9534-8A99-A44F-8202-E6DFBA5E417C}"/>
          </ac:spMkLst>
        </pc:spChg>
        <pc:spChg chg="del">
          <ac:chgData name="Sebastiaan Dommeck" userId="bcad4b5b-1197-4cd0-8cf8-6502abfa2a24" providerId="ADAL" clId="{E0C96648-487D-4017-AB0B-7504E8204A60}" dt="2023-05-12T08:59:04.335" v="806" actId="478"/>
          <ac:spMkLst>
            <pc:docMk/>
            <pc:sldMk cId="613604818" sldId="604"/>
            <ac:spMk id="9" creationId="{2AB73EFA-273D-2613-802D-E9EF62DA0F26}"/>
          </ac:spMkLst>
        </pc:spChg>
        <pc:picChg chg="del">
          <ac:chgData name="Sebastiaan Dommeck" userId="bcad4b5b-1197-4cd0-8cf8-6502abfa2a24" providerId="ADAL" clId="{E0C96648-487D-4017-AB0B-7504E8204A60}" dt="2023-05-12T08:58:58.592" v="804" actId="478"/>
          <ac:picMkLst>
            <pc:docMk/>
            <pc:sldMk cId="613604818" sldId="604"/>
            <ac:picMk id="7" creationId="{F18BAAF6-4186-C261-0188-04699C0029C2}"/>
          </ac:picMkLst>
        </pc:picChg>
        <pc:picChg chg="del">
          <ac:chgData name="Sebastiaan Dommeck" userId="bcad4b5b-1197-4cd0-8cf8-6502abfa2a24" providerId="ADAL" clId="{E0C96648-487D-4017-AB0B-7504E8204A60}" dt="2023-05-12T08:59:05.812" v="807" actId="478"/>
          <ac:picMkLst>
            <pc:docMk/>
            <pc:sldMk cId="613604818" sldId="604"/>
            <ac:picMk id="11" creationId="{DA6B72A5-7D28-96A6-2ECB-449CCAFE8363}"/>
          </ac:picMkLst>
        </pc:picChg>
      </pc:sldChg>
      <pc:sldMasterChg chg="delSldLayout">
        <pc:chgData name="Sebastiaan Dommeck" userId="bcad4b5b-1197-4cd0-8cf8-6502abfa2a24" providerId="ADAL" clId="{E0C96648-487D-4017-AB0B-7504E8204A60}" dt="2023-05-12T08:18:18.820" v="593" actId="47"/>
        <pc:sldMasterMkLst>
          <pc:docMk/>
          <pc:sldMasterMk cId="1404966819" sldId="2147483648"/>
        </pc:sldMasterMkLst>
        <pc:sldLayoutChg chg="del">
          <pc:chgData name="Sebastiaan Dommeck" userId="bcad4b5b-1197-4cd0-8cf8-6502abfa2a24" providerId="ADAL" clId="{E0C96648-487D-4017-AB0B-7504E8204A60}" dt="2023-05-12T08:18:18.820" v="593" actId="47"/>
          <pc:sldLayoutMkLst>
            <pc:docMk/>
            <pc:sldMasterMk cId="1404966819" sldId="2147483648"/>
            <pc:sldLayoutMk cId="254464639" sldId="2147483662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2F1455EF-F075-CC99-AADB-8FB8C6D781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AAC7F51-233A-6130-81E4-C00C98DA26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D7E851-C73D-5D4F-AD17-7950AAB0A7AC}" type="datetimeFigureOut">
              <a:rPr lang="nl-NL" smtClean="0"/>
              <a:t>12-5-2023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0F931A2-27D0-6258-E3B7-08CCA3818E4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CD9D10A-6845-E5F7-53F5-186DD61D22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9217B-B802-F94F-9EAD-EA9EA056946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76533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F5537-43C2-B240-8DE6-FB601F103D75}" type="datetimeFigureOut">
              <a:rPr lang="nl-NL" smtClean="0"/>
              <a:t>12-5-2023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C25F4-0800-B74F-8968-E47D7A5A97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1134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sv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64920CD8-F727-8CA1-8110-85EB47E0D6EB}"/>
              </a:ext>
            </a:extLst>
          </p:cNvPr>
          <p:cNvSpPr txBox="1"/>
          <p:nvPr userDrawn="1"/>
        </p:nvSpPr>
        <p:spPr>
          <a:xfrm>
            <a:off x="338203" y="5173249"/>
            <a:ext cx="37077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i="0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DE</a:t>
            </a:r>
          </a:p>
          <a:p>
            <a:r>
              <a:rPr lang="nl-NL" sz="2800" b="1" i="0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TOEKOMST</a:t>
            </a:r>
          </a:p>
          <a:p>
            <a:r>
              <a:rPr lang="nl-NL" sz="2800" b="1" i="0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BEREIKBAAR</a:t>
            </a:r>
          </a:p>
        </p:txBody>
      </p:sp>
      <p:pic>
        <p:nvPicPr>
          <p:cNvPr id="12" name="Afbeelding 11" descr="Afbeelding met tekst, illustratie, tafelgerei, serviesgoed&#10;&#10;Automatisch gegenereerde beschrijving">
            <a:extLst>
              <a:ext uri="{FF2B5EF4-FFF2-40B4-BE49-F238E27FC236}">
                <a16:creationId xmlns:a16="http://schemas.microsoft.com/office/drawing/2014/main" id="{A9E10345-2C5E-35DB-6804-5E150E6229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9314" y="212943"/>
            <a:ext cx="2573373" cy="82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28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3E3F2852-F623-C2C9-1261-95D1CB5F3E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24720" y="346115"/>
            <a:ext cx="1742559" cy="561402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5FAE8BB4-6F81-A7BC-80EA-5A2B3BAF9B0A}"/>
              </a:ext>
            </a:extLst>
          </p:cNvPr>
          <p:cNvSpPr/>
          <p:nvPr userDrawn="1"/>
        </p:nvSpPr>
        <p:spPr>
          <a:xfrm>
            <a:off x="1443072" y="2413616"/>
            <a:ext cx="2027111" cy="1309374"/>
          </a:xfrm>
          <a:prstGeom prst="rect">
            <a:avLst/>
          </a:prstGeom>
          <a:solidFill>
            <a:srgbClr val="EF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afbeelding 27">
            <a:extLst>
              <a:ext uri="{FF2B5EF4-FFF2-40B4-BE49-F238E27FC236}">
                <a16:creationId xmlns:a16="http://schemas.microsoft.com/office/drawing/2014/main" id="{B0FFB673-A7EA-2D96-0725-5EB48FC233C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46058" y="2270018"/>
            <a:ext cx="2027112" cy="13332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nl-NL" dirty="0"/>
              <a:t>Klik op icoon om afbeelding in te voegen </a:t>
            </a:r>
          </a:p>
        </p:txBody>
      </p:sp>
      <p:sp>
        <p:nvSpPr>
          <p:cNvPr id="11" name="Tijdelijke aanduiding voor tekst 23">
            <a:extLst>
              <a:ext uri="{FF2B5EF4-FFF2-40B4-BE49-F238E27FC236}">
                <a16:creationId xmlns:a16="http://schemas.microsoft.com/office/drawing/2014/main" id="{136ECA3C-A2A0-E188-F449-4E12602D00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43073" y="1399712"/>
            <a:ext cx="3320673" cy="3874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rgbClr val="003D7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73DAB7C6-511E-10FF-EC2E-1291FA0C0BF4}"/>
              </a:ext>
            </a:extLst>
          </p:cNvPr>
          <p:cNvSpPr/>
          <p:nvPr userDrawn="1"/>
        </p:nvSpPr>
        <p:spPr>
          <a:xfrm>
            <a:off x="6963172" y="2387945"/>
            <a:ext cx="2050256" cy="1333204"/>
          </a:xfrm>
          <a:prstGeom prst="rect">
            <a:avLst/>
          </a:prstGeom>
          <a:solidFill>
            <a:srgbClr val="EF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0DC640B0-1F3A-7926-37D9-D7C5B0F766B5}"/>
              </a:ext>
            </a:extLst>
          </p:cNvPr>
          <p:cNvSpPr/>
          <p:nvPr userDrawn="1"/>
        </p:nvSpPr>
        <p:spPr>
          <a:xfrm>
            <a:off x="9759598" y="2360083"/>
            <a:ext cx="2084199" cy="1333204"/>
          </a:xfrm>
          <a:prstGeom prst="rect">
            <a:avLst/>
          </a:prstGeom>
          <a:solidFill>
            <a:srgbClr val="EF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A1B2EB70-0A60-BD04-E654-6D502F52FF17}"/>
              </a:ext>
            </a:extLst>
          </p:cNvPr>
          <p:cNvSpPr/>
          <p:nvPr userDrawn="1"/>
        </p:nvSpPr>
        <p:spPr>
          <a:xfrm>
            <a:off x="501042" y="0"/>
            <a:ext cx="278447" cy="4953000"/>
          </a:xfrm>
          <a:prstGeom prst="rect">
            <a:avLst/>
          </a:prstGeom>
          <a:gradFill flip="none" rotWithShape="1">
            <a:gsLst>
              <a:gs pos="39000">
                <a:srgbClr val="EFF4F8"/>
              </a:gs>
              <a:gs pos="100000">
                <a:srgbClr val="163D79"/>
              </a:gs>
              <a:gs pos="100000">
                <a:srgbClr val="003D7D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FE99BB3C-FA21-ED40-B2D0-B15C73F6CABC}"/>
              </a:ext>
            </a:extLst>
          </p:cNvPr>
          <p:cNvSpPr/>
          <p:nvPr userDrawn="1"/>
        </p:nvSpPr>
        <p:spPr>
          <a:xfrm>
            <a:off x="4174468" y="2363662"/>
            <a:ext cx="2027111" cy="1333203"/>
          </a:xfrm>
          <a:prstGeom prst="rect">
            <a:avLst/>
          </a:prstGeom>
          <a:solidFill>
            <a:srgbClr val="EF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ijdelijke aanduiding voor afbeelding 27">
            <a:extLst>
              <a:ext uri="{FF2B5EF4-FFF2-40B4-BE49-F238E27FC236}">
                <a16:creationId xmlns:a16="http://schemas.microsoft.com/office/drawing/2014/main" id="{1D0380DD-DBA6-35AA-E4A5-36BA75F39FA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6507" y="2245280"/>
            <a:ext cx="2027112" cy="13332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nl-NL" dirty="0"/>
              <a:t>Klik op icoon om afbeelding in te voegen </a:t>
            </a:r>
          </a:p>
        </p:txBody>
      </p:sp>
      <p:sp>
        <p:nvSpPr>
          <p:cNvPr id="17" name="Tijdelijke aanduiding voor afbeelding 27">
            <a:extLst>
              <a:ext uri="{FF2B5EF4-FFF2-40B4-BE49-F238E27FC236}">
                <a16:creationId xmlns:a16="http://schemas.microsoft.com/office/drawing/2014/main" id="{9CDF731B-D038-3DB1-E218-7CC47A670C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05212" y="2244679"/>
            <a:ext cx="2027112" cy="13332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nl-NL" dirty="0"/>
              <a:t>Klik op icoon om afbeelding in te voegen </a:t>
            </a:r>
          </a:p>
        </p:txBody>
      </p:sp>
      <p:sp>
        <p:nvSpPr>
          <p:cNvPr id="18" name="Tijdelijke aanduiding voor afbeelding 27">
            <a:extLst>
              <a:ext uri="{FF2B5EF4-FFF2-40B4-BE49-F238E27FC236}">
                <a16:creationId xmlns:a16="http://schemas.microsoft.com/office/drawing/2014/main" id="{B64487F6-8909-CB0E-876F-F6BCE466506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893917" y="2244679"/>
            <a:ext cx="2027112" cy="13195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nl-NL" dirty="0"/>
              <a:t>Klik op icoon om afbeelding in te voegen </a:t>
            </a:r>
          </a:p>
        </p:txBody>
      </p:sp>
      <p:sp>
        <p:nvSpPr>
          <p:cNvPr id="23" name="Tijdelijke aanduiding voor tekst 23">
            <a:extLst>
              <a:ext uri="{FF2B5EF4-FFF2-40B4-BE49-F238E27FC236}">
                <a16:creationId xmlns:a16="http://schemas.microsoft.com/office/drawing/2014/main" id="{088D6CF0-B7FA-BFF0-3B61-25CD60E973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61761" y="3914247"/>
            <a:ext cx="2195705" cy="3046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>
                <a:solidFill>
                  <a:srgbClr val="003D7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27" name="Tijdelijke aanduiding voor tekst 23">
            <a:extLst>
              <a:ext uri="{FF2B5EF4-FFF2-40B4-BE49-F238E27FC236}">
                <a16:creationId xmlns:a16="http://schemas.microsoft.com/office/drawing/2014/main" id="{70358D2E-F14D-EF54-D233-E71654E0F4E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74468" y="3909873"/>
            <a:ext cx="2195705" cy="304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>
                <a:solidFill>
                  <a:srgbClr val="003D7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28" name="Tijdelijke aanduiding voor tekst 23">
            <a:extLst>
              <a:ext uri="{FF2B5EF4-FFF2-40B4-BE49-F238E27FC236}">
                <a16:creationId xmlns:a16="http://schemas.microsoft.com/office/drawing/2014/main" id="{61B21D54-CFC4-DECC-D843-A391A022E9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63172" y="3909873"/>
            <a:ext cx="2195705" cy="304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>
                <a:solidFill>
                  <a:srgbClr val="003D7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29" name="Tijdelijke aanduiding voor tekst 23">
            <a:extLst>
              <a:ext uri="{FF2B5EF4-FFF2-40B4-BE49-F238E27FC236}">
                <a16:creationId xmlns:a16="http://schemas.microsoft.com/office/drawing/2014/main" id="{1ABAFF07-833B-2A93-5487-113D8C50D8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59598" y="3909873"/>
            <a:ext cx="2195705" cy="304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>
                <a:solidFill>
                  <a:srgbClr val="003D7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33" name="Tijdelijke aanduiding voor tekst 23">
            <a:extLst>
              <a:ext uri="{FF2B5EF4-FFF2-40B4-BE49-F238E27FC236}">
                <a16:creationId xmlns:a16="http://schemas.microsoft.com/office/drawing/2014/main" id="{ED5540AF-616E-4828-E4F4-F620E16EE6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61761" y="4284481"/>
            <a:ext cx="2195705" cy="3046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1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nl-NL" dirty="0"/>
              <a:t>Rol/functie</a:t>
            </a:r>
          </a:p>
        </p:txBody>
      </p:sp>
      <p:sp>
        <p:nvSpPr>
          <p:cNvPr id="36" name="Tijdelijke aanduiding voor tekst 23">
            <a:extLst>
              <a:ext uri="{FF2B5EF4-FFF2-40B4-BE49-F238E27FC236}">
                <a16:creationId xmlns:a16="http://schemas.microsoft.com/office/drawing/2014/main" id="{9197FE7A-7547-2CBD-09BA-B96AF05138C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81810" y="4275195"/>
            <a:ext cx="2195705" cy="3046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1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nl-NL" dirty="0"/>
              <a:t>Rol/functie</a:t>
            </a:r>
          </a:p>
        </p:txBody>
      </p:sp>
      <p:sp>
        <p:nvSpPr>
          <p:cNvPr id="37" name="Tijdelijke aanduiding voor tekst 23">
            <a:extLst>
              <a:ext uri="{FF2B5EF4-FFF2-40B4-BE49-F238E27FC236}">
                <a16:creationId xmlns:a16="http://schemas.microsoft.com/office/drawing/2014/main" id="{53DF3DAC-6271-BD1C-7955-BE769C765D3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70703" y="4284481"/>
            <a:ext cx="2195705" cy="3046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1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nl-NL" dirty="0"/>
              <a:t>Rol/functie</a:t>
            </a:r>
          </a:p>
        </p:txBody>
      </p:sp>
      <p:sp>
        <p:nvSpPr>
          <p:cNvPr id="38" name="Tijdelijke aanduiding voor tekst 23">
            <a:extLst>
              <a:ext uri="{FF2B5EF4-FFF2-40B4-BE49-F238E27FC236}">
                <a16:creationId xmlns:a16="http://schemas.microsoft.com/office/drawing/2014/main" id="{AE61E650-D429-D70A-A870-C8574228687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759597" y="4275195"/>
            <a:ext cx="2195705" cy="3046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1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nl-NL" dirty="0"/>
              <a:t>Rol/functie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A0828AC-1AC1-CEA4-FDB3-4EDB3EB2692D}"/>
              </a:ext>
            </a:extLst>
          </p:cNvPr>
          <p:cNvSpPr txBox="1"/>
          <p:nvPr userDrawn="1"/>
        </p:nvSpPr>
        <p:spPr>
          <a:xfrm>
            <a:off x="388307" y="5760463"/>
            <a:ext cx="2385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i="0" dirty="0">
                <a:solidFill>
                  <a:srgbClr val="003D7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DE</a:t>
            </a:r>
          </a:p>
          <a:p>
            <a:r>
              <a:rPr lang="nl-NL" sz="1600" b="1" i="0" dirty="0">
                <a:solidFill>
                  <a:srgbClr val="003D7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TOEKOMST</a:t>
            </a:r>
          </a:p>
          <a:p>
            <a:r>
              <a:rPr lang="nl-NL" sz="1600" b="1" i="0" dirty="0">
                <a:solidFill>
                  <a:srgbClr val="003D7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BEREIKBAAR</a:t>
            </a:r>
          </a:p>
        </p:txBody>
      </p:sp>
    </p:spTree>
    <p:extLst>
      <p:ext uri="{BB962C8B-B14F-4D97-AF65-F5344CB8AC3E}">
        <p14:creationId xmlns:p14="http://schemas.microsoft.com/office/powerpoint/2010/main" val="2811671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86671A2D-1A0C-2991-EF58-6A7B039C7D22}"/>
              </a:ext>
            </a:extLst>
          </p:cNvPr>
          <p:cNvSpPr/>
          <p:nvPr userDrawn="1"/>
        </p:nvSpPr>
        <p:spPr>
          <a:xfrm>
            <a:off x="0" y="0"/>
            <a:ext cx="4485450" cy="6877061"/>
          </a:xfrm>
          <a:prstGeom prst="rect">
            <a:avLst/>
          </a:prstGeom>
          <a:solidFill>
            <a:schemeClr val="bg1"/>
          </a:solidFill>
          <a:ln>
            <a:solidFill>
              <a:srgbClr val="EEF2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AC63B01A-31D8-4D9F-7846-8438D9CE8C34}"/>
              </a:ext>
            </a:extLst>
          </p:cNvPr>
          <p:cNvSpPr/>
          <p:nvPr userDrawn="1"/>
        </p:nvSpPr>
        <p:spPr>
          <a:xfrm>
            <a:off x="4485450" y="-6923"/>
            <a:ext cx="7790121" cy="6877061"/>
          </a:xfrm>
          <a:prstGeom prst="rect">
            <a:avLst/>
          </a:prstGeom>
          <a:solidFill>
            <a:srgbClr val="EF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A145B7B-AEBA-66AD-0D40-0E7D66B3A3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82286" y="196464"/>
            <a:ext cx="1130080" cy="364078"/>
          </a:xfrm>
          <a:prstGeom prst="rect">
            <a:avLst/>
          </a:prstGeom>
        </p:spPr>
      </p:pic>
      <p:sp>
        <p:nvSpPr>
          <p:cNvPr id="18" name="Tijdelijke aanduiding voor afbeelding 10">
            <a:extLst>
              <a:ext uri="{FF2B5EF4-FFF2-40B4-BE49-F238E27FC236}">
                <a16:creationId xmlns:a16="http://schemas.microsoft.com/office/drawing/2014/main" id="{D565421C-A557-3359-B0B0-AF12B62B56D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" y="763928"/>
            <a:ext cx="11525488" cy="61200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EF99807-D615-5CC2-2520-AE83295C5A5B}"/>
              </a:ext>
            </a:extLst>
          </p:cNvPr>
          <p:cNvSpPr txBox="1"/>
          <p:nvPr userDrawn="1"/>
        </p:nvSpPr>
        <p:spPr>
          <a:xfrm>
            <a:off x="388307" y="5760463"/>
            <a:ext cx="2385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i="0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DE</a:t>
            </a:r>
          </a:p>
          <a:p>
            <a:r>
              <a:rPr lang="nl-NL" sz="1600" b="1" i="0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TOEKOMST</a:t>
            </a:r>
          </a:p>
          <a:p>
            <a:r>
              <a:rPr lang="nl-NL" sz="1600" b="1" i="0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BEREIKBAAR</a:t>
            </a:r>
          </a:p>
        </p:txBody>
      </p:sp>
    </p:spTree>
    <p:extLst>
      <p:ext uri="{BB962C8B-B14F-4D97-AF65-F5344CB8AC3E}">
        <p14:creationId xmlns:p14="http://schemas.microsoft.com/office/powerpoint/2010/main" val="1066573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D0D876B7-3D04-B623-CD27-8B3AB0D074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897"/>
          <a:stretch/>
        </p:blipFill>
        <p:spPr>
          <a:xfrm>
            <a:off x="0" y="0"/>
            <a:ext cx="12192000" cy="7077556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9D2F147C-2490-333D-3181-7872FB405163}"/>
              </a:ext>
            </a:extLst>
          </p:cNvPr>
          <p:cNvSpPr/>
          <p:nvPr userDrawn="1"/>
        </p:nvSpPr>
        <p:spPr>
          <a:xfrm>
            <a:off x="0" y="524503"/>
            <a:ext cx="12192000" cy="1121719"/>
          </a:xfrm>
          <a:prstGeom prst="rect">
            <a:avLst/>
          </a:prstGeom>
          <a:solidFill>
            <a:srgbClr val="003D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3671EC9F-66F9-CDE6-AE73-9D3025BAE8CD}"/>
              </a:ext>
            </a:extLst>
          </p:cNvPr>
          <p:cNvSpPr txBox="1"/>
          <p:nvPr userDrawn="1"/>
        </p:nvSpPr>
        <p:spPr>
          <a:xfrm>
            <a:off x="388307" y="5760463"/>
            <a:ext cx="2385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i="0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DE</a:t>
            </a:r>
          </a:p>
          <a:p>
            <a:r>
              <a:rPr lang="nl-NL" sz="1600" b="1" i="0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TOEKOMST</a:t>
            </a:r>
          </a:p>
          <a:p>
            <a:r>
              <a:rPr lang="nl-NL" sz="1600" b="1" i="0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BEREIKBAAR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33A93DC4-946A-5285-2979-4175CD61DD98}"/>
              </a:ext>
            </a:extLst>
          </p:cNvPr>
          <p:cNvSpPr/>
          <p:nvPr userDrawn="1"/>
        </p:nvSpPr>
        <p:spPr>
          <a:xfrm>
            <a:off x="708563" y="0"/>
            <a:ext cx="2089065" cy="1926771"/>
          </a:xfrm>
          <a:prstGeom prst="rect">
            <a:avLst/>
          </a:prstGeom>
          <a:solidFill>
            <a:srgbClr val="EF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1304D29-87AB-7125-7A3A-C904901340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2682" y="686185"/>
            <a:ext cx="1720826" cy="55440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6F4F2674-D470-FAA1-5933-AC4C3557843F}"/>
              </a:ext>
            </a:extLst>
          </p:cNvPr>
          <p:cNvSpPr/>
          <p:nvPr userDrawn="1"/>
        </p:nvSpPr>
        <p:spPr>
          <a:xfrm rot="5400000">
            <a:off x="1702237" y="1036928"/>
            <a:ext cx="101715" cy="2089064"/>
          </a:xfrm>
          <a:prstGeom prst="rect">
            <a:avLst/>
          </a:prstGeom>
          <a:gradFill flip="none" rotWithShape="1">
            <a:gsLst>
              <a:gs pos="38000">
                <a:srgbClr val="EFF4F8"/>
              </a:gs>
              <a:gs pos="100000">
                <a:srgbClr val="163D79"/>
              </a:gs>
              <a:gs pos="100000">
                <a:srgbClr val="003D7D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1C62EFC-24B2-E050-B7DF-0CA1354D185C}"/>
              </a:ext>
            </a:extLst>
          </p:cNvPr>
          <p:cNvSpPr txBox="1"/>
          <p:nvPr userDrawn="1"/>
        </p:nvSpPr>
        <p:spPr>
          <a:xfrm>
            <a:off x="4579550" y="524503"/>
            <a:ext cx="1811418" cy="1095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500" dirty="0">
                <a:solidFill>
                  <a:schemeClr val="bg1"/>
                </a:solidFill>
              </a:rPr>
              <a:t>Empaction</a:t>
            </a:r>
          </a:p>
          <a:p>
            <a:pPr>
              <a:lnSpc>
                <a:spcPct val="150000"/>
              </a:lnSpc>
            </a:pPr>
            <a:r>
              <a:rPr lang="nl-NL" sz="1500" dirty="0">
                <a:solidFill>
                  <a:schemeClr val="bg1"/>
                </a:solidFill>
              </a:rPr>
              <a:t>Stratumsedijk 20</a:t>
            </a:r>
          </a:p>
          <a:p>
            <a:pPr>
              <a:lnSpc>
                <a:spcPct val="150000"/>
              </a:lnSpc>
            </a:pPr>
            <a:r>
              <a:rPr lang="nl-NL" sz="1500" dirty="0">
                <a:solidFill>
                  <a:schemeClr val="bg1"/>
                </a:solidFill>
              </a:rPr>
              <a:t>5611 ND Eindhoven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BE6CB64-E769-840D-06FD-E38DF38E0C3D}"/>
              </a:ext>
            </a:extLst>
          </p:cNvPr>
          <p:cNvSpPr txBox="1"/>
          <p:nvPr userDrawn="1"/>
        </p:nvSpPr>
        <p:spPr>
          <a:xfrm>
            <a:off x="6618601" y="524503"/>
            <a:ext cx="1811418" cy="1095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500" dirty="0">
                <a:solidFill>
                  <a:schemeClr val="bg1"/>
                </a:solidFill>
              </a:rPr>
              <a:t>+31 40 21 37 880</a:t>
            </a:r>
          </a:p>
          <a:p>
            <a:pPr>
              <a:lnSpc>
                <a:spcPct val="150000"/>
              </a:lnSpc>
            </a:pPr>
            <a:r>
              <a:rPr lang="nl-NL" sz="1500" dirty="0">
                <a:solidFill>
                  <a:schemeClr val="bg1"/>
                </a:solidFill>
              </a:rPr>
              <a:t>info@empaction.nl</a:t>
            </a:r>
          </a:p>
          <a:p>
            <a:pPr>
              <a:lnSpc>
                <a:spcPct val="150000"/>
              </a:lnSpc>
            </a:pPr>
            <a:r>
              <a:rPr lang="nl-NL" sz="1500" dirty="0">
                <a:solidFill>
                  <a:schemeClr val="bg1"/>
                </a:solidFill>
              </a:rPr>
              <a:t>empaction.nl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1D616C5A-9793-31EF-AB41-34B0AA971A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74601" y="681735"/>
            <a:ext cx="144000" cy="1440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4AA2279B-95F2-9A00-06F3-BE69FFEC2B4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4573" y="1058134"/>
            <a:ext cx="163860" cy="1008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84B85ABE-E333-F067-D46F-561E74B54D4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57164" y="1059679"/>
            <a:ext cx="190500" cy="114300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5546499F-5E3B-6501-998A-3B0A80AD4F0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6411350" y="1332785"/>
            <a:ext cx="267644" cy="26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12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C6A7457A-CBC0-A284-D0CA-870F1FBD0B97}"/>
              </a:ext>
            </a:extLst>
          </p:cNvPr>
          <p:cNvSpPr/>
          <p:nvPr userDrawn="1"/>
        </p:nvSpPr>
        <p:spPr>
          <a:xfrm>
            <a:off x="501042" y="0"/>
            <a:ext cx="278447" cy="4953000"/>
          </a:xfrm>
          <a:prstGeom prst="rect">
            <a:avLst/>
          </a:prstGeom>
          <a:gradFill flip="none" rotWithShape="1">
            <a:gsLst>
              <a:gs pos="39000">
                <a:srgbClr val="EEF2F6"/>
              </a:gs>
              <a:gs pos="100000">
                <a:srgbClr val="163D79"/>
              </a:gs>
              <a:gs pos="100000">
                <a:srgbClr val="003D7D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8E809CF-D98C-38F9-868C-4A6BFB5D0839}"/>
              </a:ext>
            </a:extLst>
          </p:cNvPr>
          <p:cNvSpPr txBox="1"/>
          <p:nvPr userDrawn="1"/>
        </p:nvSpPr>
        <p:spPr>
          <a:xfrm>
            <a:off x="388307" y="5760463"/>
            <a:ext cx="2385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i="0" dirty="0">
                <a:solidFill>
                  <a:srgbClr val="003D7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DE</a:t>
            </a:r>
          </a:p>
          <a:p>
            <a:r>
              <a:rPr lang="nl-NL" sz="1600" b="1" i="0" dirty="0">
                <a:solidFill>
                  <a:srgbClr val="003D7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TOEKOMST</a:t>
            </a:r>
          </a:p>
          <a:p>
            <a:r>
              <a:rPr lang="nl-NL" sz="1600" b="1" i="0" dirty="0">
                <a:solidFill>
                  <a:srgbClr val="003D7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BEREIKBAAR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143637A-E026-E44F-CC87-4B5E720E68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8480" y="162897"/>
            <a:ext cx="2570400" cy="828108"/>
          </a:xfrm>
          <a:prstGeom prst="rect">
            <a:avLst/>
          </a:prstGeom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6CC9BBC4-E2C3-4265-A085-20B3B7F6302F}"/>
              </a:ext>
            </a:extLst>
          </p:cNvPr>
          <p:cNvSpPr/>
          <p:nvPr userDrawn="1"/>
        </p:nvSpPr>
        <p:spPr>
          <a:xfrm>
            <a:off x="1176649" y="1709858"/>
            <a:ext cx="4608012" cy="3200809"/>
          </a:xfrm>
          <a:prstGeom prst="rect">
            <a:avLst/>
          </a:prstGeom>
          <a:solidFill>
            <a:srgbClr val="EF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DF46CFDA-EAC5-33A0-EEAB-D82B38B546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44002" y="3788833"/>
            <a:ext cx="3905859" cy="3311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l-NL" dirty="0"/>
              <a:t>Invoegen naam spreker</a:t>
            </a: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D5478D19-D24E-C62F-5DCF-13C47F5755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6165" y="1828403"/>
            <a:ext cx="5481027" cy="16005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800" b="1" i="0">
                <a:solidFill>
                  <a:srgbClr val="003D7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 dirty="0"/>
              <a:t>Titel presentatie </a:t>
            </a: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C9F490FF-CBB7-3BE1-035C-779B5DDB20AD}"/>
              </a:ext>
            </a:extLst>
          </p:cNvPr>
          <p:cNvSpPr/>
          <p:nvPr userDrawn="1"/>
        </p:nvSpPr>
        <p:spPr>
          <a:xfrm>
            <a:off x="6586165" y="1172093"/>
            <a:ext cx="3912433" cy="591379"/>
          </a:xfrm>
          <a:prstGeom prst="rect">
            <a:avLst/>
          </a:prstGeom>
          <a:solidFill>
            <a:srgbClr val="003D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2204A8D7-ABF1-DB31-118F-7E1BFAD6C357}"/>
              </a:ext>
            </a:extLst>
          </p:cNvPr>
          <p:cNvSpPr txBox="1"/>
          <p:nvPr userDrawn="1"/>
        </p:nvSpPr>
        <p:spPr>
          <a:xfrm>
            <a:off x="7479763" y="1206172"/>
            <a:ext cx="2125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PRESENTATIE </a:t>
            </a:r>
          </a:p>
        </p:txBody>
      </p:sp>
      <p:sp>
        <p:nvSpPr>
          <p:cNvPr id="28" name="Tijdelijke aanduiding voor afbeelding 27">
            <a:extLst>
              <a:ext uri="{FF2B5EF4-FFF2-40B4-BE49-F238E27FC236}">
                <a16:creationId xmlns:a16="http://schemas.microsoft.com/office/drawing/2014/main" id="{5B745972-246D-3FB6-CA4B-9D9287A4CA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89075" y="1593535"/>
            <a:ext cx="4606925" cy="30123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nl-NL" dirty="0"/>
              <a:t>Klik op icoon om afbeelding in te voegen </a:t>
            </a:r>
          </a:p>
        </p:txBody>
      </p:sp>
      <p:sp>
        <p:nvSpPr>
          <p:cNvPr id="16" name="Tijdelijke aanduiding voor tekst 20">
            <a:extLst>
              <a:ext uri="{FF2B5EF4-FFF2-40B4-BE49-F238E27FC236}">
                <a16:creationId xmlns:a16="http://schemas.microsoft.com/office/drawing/2014/main" id="{13245A43-8D20-70E9-5E3F-7B3F2A972B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42491" y="4130553"/>
            <a:ext cx="3905859" cy="3311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l-NL" dirty="0"/>
              <a:t>Invoegen datum</a:t>
            </a:r>
          </a:p>
        </p:txBody>
      </p:sp>
      <p:sp>
        <p:nvSpPr>
          <p:cNvPr id="17" name="Tijdelijke aanduiding voor tekst 20">
            <a:extLst>
              <a:ext uri="{FF2B5EF4-FFF2-40B4-BE49-F238E27FC236}">
                <a16:creationId xmlns:a16="http://schemas.microsoft.com/office/drawing/2014/main" id="{6F772A59-8305-C6FE-AFB2-3014F786F5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42491" y="4479807"/>
            <a:ext cx="3905859" cy="3311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l-NL" dirty="0"/>
              <a:t>Invoegen plaatsnaam</a:t>
            </a:r>
          </a:p>
        </p:txBody>
      </p:sp>
      <p:sp>
        <p:nvSpPr>
          <p:cNvPr id="18" name="Tijdelijke aanduiding voor tekst 20">
            <a:extLst>
              <a:ext uri="{FF2B5EF4-FFF2-40B4-BE49-F238E27FC236}">
                <a16:creationId xmlns:a16="http://schemas.microsoft.com/office/drawing/2014/main" id="{BDE80EAE-D65E-FF60-DEEB-24D5F9C62A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86165" y="3788833"/>
            <a:ext cx="1257837" cy="3311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l-NL" dirty="0"/>
              <a:t>Spreker</a:t>
            </a:r>
          </a:p>
        </p:txBody>
      </p:sp>
      <p:sp>
        <p:nvSpPr>
          <p:cNvPr id="19" name="Tijdelijke aanduiding voor tekst 20">
            <a:extLst>
              <a:ext uri="{FF2B5EF4-FFF2-40B4-BE49-F238E27FC236}">
                <a16:creationId xmlns:a16="http://schemas.microsoft.com/office/drawing/2014/main" id="{F52616E9-4DD4-0491-A470-312BE07A55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86165" y="4123264"/>
            <a:ext cx="1257837" cy="3311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l-NL" dirty="0"/>
              <a:t>Datum</a:t>
            </a:r>
          </a:p>
        </p:txBody>
      </p:sp>
      <p:sp>
        <p:nvSpPr>
          <p:cNvPr id="20" name="Tijdelijke aanduiding voor tekst 20">
            <a:extLst>
              <a:ext uri="{FF2B5EF4-FFF2-40B4-BE49-F238E27FC236}">
                <a16:creationId xmlns:a16="http://schemas.microsoft.com/office/drawing/2014/main" id="{E4DDE6B7-9DBA-0560-9D0F-20AD48378A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86165" y="4479807"/>
            <a:ext cx="1257837" cy="3311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l-NL" dirty="0"/>
              <a:t>Plaats</a:t>
            </a:r>
          </a:p>
        </p:txBody>
      </p:sp>
    </p:spTree>
    <p:extLst>
      <p:ext uri="{BB962C8B-B14F-4D97-AF65-F5344CB8AC3E}">
        <p14:creationId xmlns:p14="http://schemas.microsoft.com/office/powerpoint/2010/main" val="4174075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3E3F2852-F623-C2C9-1261-95D1CB5F3E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89469" y="162897"/>
            <a:ext cx="1720826" cy="55440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5FAE8BB4-6F81-A7BC-80EA-5A2B3BAF9B0A}"/>
              </a:ext>
            </a:extLst>
          </p:cNvPr>
          <p:cNvSpPr/>
          <p:nvPr userDrawn="1"/>
        </p:nvSpPr>
        <p:spPr>
          <a:xfrm>
            <a:off x="2210792" y="4016829"/>
            <a:ext cx="9066808" cy="2579913"/>
          </a:xfrm>
          <a:prstGeom prst="rect">
            <a:avLst/>
          </a:prstGeom>
          <a:solidFill>
            <a:srgbClr val="EF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ijdelijke aanduiding voor afbeelding 27">
            <a:extLst>
              <a:ext uri="{FF2B5EF4-FFF2-40B4-BE49-F238E27FC236}">
                <a16:creationId xmlns:a16="http://schemas.microsoft.com/office/drawing/2014/main" id="{B0FFB673-A7EA-2D96-0725-5EB48FC233C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950984" y="3175"/>
            <a:ext cx="8241016" cy="50695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nl-NL" dirty="0"/>
              <a:t>Klik op icoon om afbeelding in te voegen </a:t>
            </a:r>
          </a:p>
        </p:txBody>
      </p:sp>
      <p:sp>
        <p:nvSpPr>
          <p:cNvPr id="11" name="Tijdelijke aanduiding voor tekst 23">
            <a:extLst>
              <a:ext uri="{FF2B5EF4-FFF2-40B4-BE49-F238E27FC236}">
                <a16:creationId xmlns:a16="http://schemas.microsoft.com/office/drawing/2014/main" id="{136ECA3C-A2A0-E188-F449-4E12602D00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0984" y="5193664"/>
            <a:ext cx="7038748" cy="3874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rgbClr val="003D7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2" name="Tijdelijke aanduiding voor tekst 20">
            <a:extLst>
              <a:ext uri="{FF2B5EF4-FFF2-40B4-BE49-F238E27FC236}">
                <a16:creationId xmlns:a16="http://schemas.microsoft.com/office/drawing/2014/main" id="{54A744D4-D423-2BDE-0502-37708E8083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0983" y="5697684"/>
            <a:ext cx="7038749" cy="58202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700" b="0" i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l-NL" dirty="0"/>
              <a:t>Invoegen tekst </a:t>
            </a:r>
            <a:br>
              <a:rPr lang="nl-NL" dirty="0"/>
            </a:br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CCA2DB3D-ED2C-679A-C65D-3C193A362855}"/>
              </a:ext>
            </a:extLst>
          </p:cNvPr>
          <p:cNvSpPr txBox="1"/>
          <p:nvPr userDrawn="1"/>
        </p:nvSpPr>
        <p:spPr>
          <a:xfrm>
            <a:off x="388307" y="5760463"/>
            <a:ext cx="2385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i="0" dirty="0">
                <a:solidFill>
                  <a:srgbClr val="003D7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DE</a:t>
            </a:r>
          </a:p>
          <a:p>
            <a:r>
              <a:rPr lang="nl-NL" sz="1600" b="1" i="0" dirty="0">
                <a:solidFill>
                  <a:srgbClr val="003D7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TOEKOMST</a:t>
            </a:r>
          </a:p>
          <a:p>
            <a:r>
              <a:rPr lang="nl-NL" sz="1600" b="1" i="0" dirty="0">
                <a:solidFill>
                  <a:srgbClr val="003D7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BEREIKBAAR</a:t>
            </a:r>
          </a:p>
        </p:txBody>
      </p:sp>
    </p:spTree>
    <p:extLst>
      <p:ext uri="{BB962C8B-B14F-4D97-AF65-F5344CB8AC3E}">
        <p14:creationId xmlns:p14="http://schemas.microsoft.com/office/powerpoint/2010/main" val="2018771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86671A2D-1A0C-2991-EF58-6A7B039C7D22}"/>
              </a:ext>
            </a:extLst>
          </p:cNvPr>
          <p:cNvSpPr/>
          <p:nvPr userDrawn="1"/>
        </p:nvSpPr>
        <p:spPr>
          <a:xfrm>
            <a:off x="0" y="620486"/>
            <a:ext cx="12192000" cy="816428"/>
          </a:xfrm>
          <a:prstGeom prst="rect">
            <a:avLst/>
          </a:prstGeom>
          <a:solidFill>
            <a:srgbClr val="003D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AC63B01A-31D8-4D9F-7846-8438D9CE8C34}"/>
              </a:ext>
            </a:extLst>
          </p:cNvPr>
          <p:cNvSpPr/>
          <p:nvPr userDrawn="1"/>
        </p:nvSpPr>
        <p:spPr>
          <a:xfrm>
            <a:off x="708563" y="0"/>
            <a:ext cx="2089065" cy="1926771"/>
          </a:xfrm>
          <a:prstGeom prst="rect">
            <a:avLst/>
          </a:prstGeom>
          <a:solidFill>
            <a:srgbClr val="EF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A145B7B-AEBA-66AD-0D40-0E7D66B3A3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2682" y="686185"/>
            <a:ext cx="1720826" cy="554400"/>
          </a:xfrm>
          <a:prstGeom prst="rect">
            <a:avLst/>
          </a:prstGeom>
        </p:spPr>
      </p:pic>
      <p:sp>
        <p:nvSpPr>
          <p:cNvPr id="10" name="Tijdelijke aanduiding voor tekst 23">
            <a:extLst>
              <a:ext uri="{FF2B5EF4-FFF2-40B4-BE49-F238E27FC236}">
                <a16:creationId xmlns:a16="http://schemas.microsoft.com/office/drawing/2014/main" id="{8175D253-D415-9C00-25CD-0A5368868D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67756" y="2439578"/>
            <a:ext cx="3320673" cy="3874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rgbClr val="163D7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09A6A0D3-FB53-79A9-8571-5C67D66DA1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67756" y="3134254"/>
            <a:ext cx="7064601" cy="303756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3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Invoegen tekst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  <a:p>
            <a:pPr lvl="0"/>
            <a:endParaRPr lang="nl-NL" dirty="0"/>
          </a:p>
          <a:p>
            <a:pPr lvl="0"/>
            <a:endParaRPr lang="nl-NL" dirty="0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21209B52-024F-D61C-88F7-C6B04DE62E83}"/>
              </a:ext>
            </a:extLst>
          </p:cNvPr>
          <p:cNvSpPr/>
          <p:nvPr userDrawn="1"/>
        </p:nvSpPr>
        <p:spPr>
          <a:xfrm rot="5400000">
            <a:off x="1702237" y="1036928"/>
            <a:ext cx="101715" cy="2089064"/>
          </a:xfrm>
          <a:prstGeom prst="rect">
            <a:avLst/>
          </a:prstGeom>
          <a:gradFill flip="none" rotWithShape="1">
            <a:gsLst>
              <a:gs pos="99000">
                <a:srgbClr val="003D7D"/>
              </a:gs>
              <a:gs pos="38000">
                <a:srgbClr val="EFF4F8"/>
              </a:gs>
              <a:gs pos="100000">
                <a:srgbClr val="163D79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F523D6D3-8781-100E-B009-A52DD85AFC65}"/>
              </a:ext>
            </a:extLst>
          </p:cNvPr>
          <p:cNvSpPr/>
          <p:nvPr userDrawn="1"/>
        </p:nvSpPr>
        <p:spPr>
          <a:xfrm rot="5400000">
            <a:off x="3248724" y="5484274"/>
            <a:ext cx="101715" cy="2089064"/>
          </a:xfrm>
          <a:prstGeom prst="rect">
            <a:avLst/>
          </a:prstGeom>
          <a:gradFill flip="none" rotWithShape="1">
            <a:gsLst>
              <a:gs pos="38000">
                <a:srgbClr val="EFF4F8"/>
              </a:gs>
              <a:gs pos="100000">
                <a:srgbClr val="163D79"/>
              </a:gs>
              <a:gs pos="100000">
                <a:srgbClr val="003D7D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93065B50-AEB5-F867-FBF1-6D72974D84EF}"/>
              </a:ext>
            </a:extLst>
          </p:cNvPr>
          <p:cNvSpPr/>
          <p:nvPr userDrawn="1"/>
        </p:nvSpPr>
        <p:spPr>
          <a:xfrm rot="5400000">
            <a:off x="6045142" y="5486535"/>
            <a:ext cx="101715" cy="2089064"/>
          </a:xfrm>
          <a:prstGeom prst="rect">
            <a:avLst/>
          </a:prstGeom>
          <a:solidFill>
            <a:srgbClr val="EF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4100999-B0CF-F0DC-78AC-05E6C11BA06A}"/>
              </a:ext>
            </a:extLst>
          </p:cNvPr>
          <p:cNvSpPr/>
          <p:nvPr userDrawn="1"/>
        </p:nvSpPr>
        <p:spPr>
          <a:xfrm rot="5400000">
            <a:off x="8844582" y="5484275"/>
            <a:ext cx="101715" cy="2089064"/>
          </a:xfrm>
          <a:prstGeom prst="rect">
            <a:avLst/>
          </a:prstGeom>
          <a:solidFill>
            <a:srgbClr val="EF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D8EE838-8372-A0BF-758F-036798D087D9}"/>
              </a:ext>
            </a:extLst>
          </p:cNvPr>
          <p:cNvSpPr txBox="1"/>
          <p:nvPr userDrawn="1"/>
        </p:nvSpPr>
        <p:spPr>
          <a:xfrm>
            <a:off x="388307" y="5760463"/>
            <a:ext cx="2385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i="0" dirty="0">
                <a:solidFill>
                  <a:srgbClr val="003D7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DE</a:t>
            </a:r>
          </a:p>
          <a:p>
            <a:r>
              <a:rPr lang="nl-NL" sz="1600" b="1" i="0" dirty="0">
                <a:solidFill>
                  <a:srgbClr val="003D7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TOEKOMST</a:t>
            </a:r>
          </a:p>
          <a:p>
            <a:r>
              <a:rPr lang="nl-NL" sz="1600" b="1" i="0" dirty="0">
                <a:solidFill>
                  <a:srgbClr val="003D7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BEREIKBAAR</a:t>
            </a:r>
          </a:p>
        </p:txBody>
      </p:sp>
    </p:spTree>
    <p:extLst>
      <p:ext uri="{BB962C8B-B14F-4D97-AF65-F5344CB8AC3E}">
        <p14:creationId xmlns:p14="http://schemas.microsoft.com/office/powerpoint/2010/main" val="158137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86671A2D-1A0C-2991-EF58-6A7B039C7D22}"/>
              </a:ext>
            </a:extLst>
          </p:cNvPr>
          <p:cNvSpPr/>
          <p:nvPr userDrawn="1"/>
        </p:nvSpPr>
        <p:spPr>
          <a:xfrm>
            <a:off x="0" y="620486"/>
            <a:ext cx="12192000" cy="816428"/>
          </a:xfrm>
          <a:prstGeom prst="rect">
            <a:avLst/>
          </a:prstGeom>
          <a:solidFill>
            <a:srgbClr val="003D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AC63B01A-31D8-4D9F-7846-8438D9CE8C34}"/>
              </a:ext>
            </a:extLst>
          </p:cNvPr>
          <p:cNvSpPr/>
          <p:nvPr userDrawn="1"/>
        </p:nvSpPr>
        <p:spPr>
          <a:xfrm>
            <a:off x="708563" y="0"/>
            <a:ext cx="2089065" cy="1926771"/>
          </a:xfrm>
          <a:prstGeom prst="rect">
            <a:avLst/>
          </a:prstGeom>
          <a:solidFill>
            <a:srgbClr val="EF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A145B7B-AEBA-66AD-0D40-0E7D66B3A3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2682" y="686185"/>
            <a:ext cx="1720826" cy="554400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21209B52-024F-D61C-88F7-C6B04DE62E83}"/>
              </a:ext>
            </a:extLst>
          </p:cNvPr>
          <p:cNvSpPr/>
          <p:nvPr userDrawn="1"/>
        </p:nvSpPr>
        <p:spPr>
          <a:xfrm rot="5400000">
            <a:off x="1702237" y="1036928"/>
            <a:ext cx="101715" cy="2089064"/>
          </a:xfrm>
          <a:prstGeom prst="rect">
            <a:avLst/>
          </a:prstGeom>
          <a:gradFill flip="none" rotWithShape="1">
            <a:gsLst>
              <a:gs pos="99000">
                <a:srgbClr val="163D79"/>
              </a:gs>
              <a:gs pos="38000">
                <a:srgbClr val="EFF4F8"/>
              </a:gs>
              <a:gs pos="100000">
                <a:srgbClr val="003D7D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16FB5602-EB22-CF0C-968C-29F8EDB6299E}"/>
              </a:ext>
            </a:extLst>
          </p:cNvPr>
          <p:cNvSpPr/>
          <p:nvPr userDrawn="1"/>
        </p:nvSpPr>
        <p:spPr>
          <a:xfrm rot="5400000">
            <a:off x="8844582" y="5484275"/>
            <a:ext cx="101715" cy="2089064"/>
          </a:xfrm>
          <a:prstGeom prst="rect">
            <a:avLst/>
          </a:prstGeom>
          <a:solidFill>
            <a:srgbClr val="EF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BE9997AF-8AB7-1AEA-269D-7471A346D480}"/>
              </a:ext>
            </a:extLst>
          </p:cNvPr>
          <p:cNvSpPr/>
          <p:nvPr userDrawn="1"/>
        </p:nvSpPr>
        <p:spPr>
          <a:xfrm rot="5400000">
            <a:off x="3245702" y="5484274"/>
            <a:ext cx="101715" cy="2089064"/>
          </a:xfrm>
          <a:prstGeom prst="rect">
            <a:avLst/>
          </a:prstGeom>
          <a:solidFill>
            <a:srgbClr val="EF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884587EE-18E2-6F29-9B07-0D6072B0483D}"/>
              </a:ext>
            </a:extLst>
          </p:cNvPr>
          <p:cNvSpPr/>
          <p:nvPr userDrawn="1"/>
        </p:nvSpPr>
        <p:spPr>
          <a:xfrm rot="5400000">
            <a:off x="6045142" y="5484273"/>
            <a:ext cx="101715" cy="2089064"/>
          </a:xfrm>
          <a:prstGeom prst="rect">
            <a:avLst/>
          </a:prstGeom>
          <a:gradFill flip="none" rotWithShape="1">
            <a:gsLst>
              <a:gs pos="38000">
                <a:srgbClr val="EFF4F8"/>
              </a:gs>
              <a:gs pos="100000">
                <a:srgbClr val="163D79"/>
              </a:gs>
              <a:gs pos="100000">
                <a:srgbClr val="003D7D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23">
            <a:extLst>
              <a:ext uri="{FF2B5EF4-FFF2-40B4-BE49-F238E27FC236}">
                <a16:creationId xmlns:a16="http://schemas.microsoft.com/office/drawing/2014/main" id="{019463D2-B5B3-C19A-C6FE-EEAD7A9C69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67756" y="2439578"/>
            <a:ext cx="3320673" cy="3874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rgbClr val="003D7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6" name="Tijdelijke aanduiding voor tekst 12">
            <a:extLst>
              <a:ext uri="{FF2B5EF4-FFF2-40B4-BE49-F238E27FC236}">
                <a16:creationId xmlns:a16="http://schemas.microsoft.com/office/drawing/2014/main" id="{66A1553A-79CE-556E-69D0-9AE9378D01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67756" y="3134254"/>
            <a:ext cx="7064601" cy="303756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3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Invoegen tekst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  <a:p>
            <a:pPr lvl="0"/>
            <a:endParaRPr lang="nl-NL" dirty="0"/>
          </a:p>
          <a:p>
            <a:pPr lvl="0"/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F3A153A-4053-4D2C-4FD5-780C6F74F9E0}"/>
              </a:ext>
            </a:extLst>
          </p:cNvPr>
          <p:cNvSpPr txBox="1"/>
          <p:nvPr userDrawn="1"/>
        </p:nvSpPr>
        <p:spPr>
          <a:xfrm>
            <a:off x="388307" y="5760463"/>
            <a:ext cx="2385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i="0" dirty="0">
                <a:solidFill>
                  <a:srgbClr val="003D7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DE</a:t>
            </a:r>
          </a:p>
          <a:p>
            <a:r>
              <a:rPr lang="nl-NL" sz="1600" b="1" i="0" dirty="0">
                <a:solidFill>
                  <a:srgbClr val="003D7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TOEKOMST</a:t>
            </a:r>
          </a:p>
          <a:p>
            <a:r>
              <a:rPr lang="nl-NL" sz="1600" b="1" i="0" dirty="0">
                <a:solidFill>
                  <a:srgbClr val="003D7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BEREIKBAAR</a:t>
            </a:r>
          </a:p>
        </p:txBody>
      </p:sp>
    </p:spTree>
    <p:extLst>
      <p:ext uri="{BB962C8B-B14F-4D97-AF65-F5344CB8AC3E}">
        <p14:creationId xmlns:p14="http://schemas.microsoft.com/office/powerpoint/2010/main" val="2081828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86671A2D-1A0C-2991-EF58-6A7B039C7D22}"/>
              </a:ext>
            </a:extLst>
          </p:cNvPr>
          <p:cNvSpPr/>
          <p:nvPr userDrawn="1"/>
        </p:nvSpPr>
        <p:spPr>
          <a:xfrm>
            <a:off x="0" y="620486"/>
            <a:ext cx="12192000" cy="816428"/>
          </a:xfrm>
          <a:prstGeom prst="rect">
            <a:avLst/>
          </a:prstGeom>
          <a:solidFill>
            <a:srgbClr val="003D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AC63B01A-31D8-4D9F-7846-8438D9CE8C34}"/>
              </a:ext>
            </a:extLst>
          </p:cNvPr>
          <p:cNvSpPr/>
          <p:nvPr userDrawn="1"/>
        </p:nvSpPr>
        <p:spPr>
          <a:xfrm>
            <a:off x="708563" y="0"/>
            <a:ext cx="2089065" cy="1926771"/>
          </a:xfrm>
          <a:prstGeom prst="rect">
            <a:avLst/>
          </a:prstGeom>
          <a:solidFill>
            <a:srgbClr val="EF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A145B7B-AEBA-66AD-0D40-0E7D66B3A3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2682" y="686185"/>
            <a:ext cx="1720826" cy="554400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21209B52-024F-D61C-88F7-C6B04DE62E83}"/>
              </a:ext>
            </a:extLst>
          </p:cNvPr>
          <p:cNvSpPr/>
          <p:nvPr userDrawn="1"/>
        </p:nvSpPr>
        <p:spPr>
          <a:xfrm rot="5400000">
            <a:off x="1702237" y="1036928"/>
            <a:ext cx="101715" cy="2089064"/>
          </a:xfrm>
          <a:prstGeom prst="rect">
            <a:avLst/>
          </a:prstGeom>
          <a:gradFill flip="none" rotWithShape="1">
            <a:gsLst>
              <a:gs pos="99000">
                <a:srgbClr val="163D79"/>
              </a:gs>
              <a:gs pos="38000">
                <a:srgbClr val="EEF2F6"/>
              </a:gs>
              <a:gs pos="100000">
                <a:srgbClr val="003D7D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16FB5602-EB22-CF0C-968C-29F8EDB6299E}"/>
              </a:ext>
            </a:extLst>
          </p:cNvPr>
          <p:cNvSpPr/>
          <p:nvPr userDrawn="1"/>
        </p:nvSpPr>
        <p:spPr>
          <a:xfrm rot="5400000">
            <a:off x="8844582" y="5484275"/>
            <a:ext cx="101715" cy="2089064"/>
          </a:xfrm>
          <a:prstGeom prst="rect">
            <a:avLst/>
          </a:prstGeom>
          <a:gradFill>
            <a:gsLst>
              <a:gs pos="38000">
                <a:srgbClr val="EEF2F6"/>
              </a:gs>
              <a:gs pos="100000">
                <a:srgbClr val="163D79"/>
              </a:gs>
              <a:gs pos="100000">
                <a:srgbClr val="003D7D"/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BE9997AF-8AB7-1AEA-269D-7471A346D480}"/>
              </a:ext>
            </a:extLst>
          </p:cNvPr>
          <p:cNvSpPr/>
          <p:nvPr userDrawn="1"/>
        </p:nvSpPr>
        <p:spPr>
          <a:xfrm rot="5400000">
            <a:off x="3245702" y="5484274"/>
            <a:ext cx="101715" cy="2089064"/>
          </a:xfrm>
          <a:prstGeom prst="rect">
            <a:avLst/>
          </a:prstGeom>
          <a:solidFill>
            <a:srgbClr val="EF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884587EE-18E2-6F29-9B07-0D6072B0483D}"/>
              </a:ext>
            </a:extLst>
          </p:cNvPr>
          <p:cNvSpPr/>
          <p:nvPr userDrawn="1"/>
        </p:nvSpPr>
        <p:spPr>
          <a:xfrm rot="5400000">
            <a:off x="6045142" y="5484273"/>
            <a:ext cx="101715" cy="2089064"/>
          </a:xfrm>
          <a:prstGeom prst="rect">
            <a:avLst/>
          </a:prstGeom>
          <a:solidFill>
            <a:srgbClr val="EF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2">
            <a:extLst>
              <a:ext uri="{FF2B5EF4-FFF2-40B4-BE49-F238E27FC236}">
                <a16:creationId xmlns:a16="http://schemas.microsoft.com/office/drawing/2014/main" id="{D8CAA102-9CE1-E2DF-2B5B-54BDCDD484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67756" y="3134254"/>
            <a:ext cx="7064601" cy="303756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3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Invoegen tekst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  <a:p>
            <a:pPr lvl="0"/>
            <a:endParaRPr lang="nl-NL" dirty="0"/>
          </a:p>
          <a:p>
            <a:pPr lvl="0"/>
            <a:endParaRPr lang="nl-NL" dirty="0"/>
          </a:p>
        </p:txBody>
      </p:sp>
      <p:sp>
        <p:nvSpPr>
          <p:cNvPr id="12" name="Tijdelijke aanduiding voor tekst 23">
            <a:extLst>
              <a:ext uri="{FF2B5EF4-FFF2-40B4-BE49-F238E27FC236}">
                <a16:creationId xmlns:a16="http://schemas.microsoft.com/office/drawing/2014/main" id="{A47BAECA-5923-687A-1BF3-2370CC7414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67756" y="2439578"/>
            <a:ext cx="3320673" cy="3874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rgbClr val="003D7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F160A83-9D15-6F5F-4773-A752B674B7AB}"/>
              </a:ext>
            </a:extLst>
          </p:cNvPr>
          <p:cNvSpPr txBox="1"/>
          <p:nvPr userDrawn="1"/>
        </p:nvSpPr>
        <p:spPr>
          <a:xfrm>
            <a:off x="388307" y="5760463"/>
            <a:ext cx="2385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i="0" dirty="0">
                <a:solidFill>
                  <a:srgbClr val="003D7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DE</a:t>
            </a:r>
          </a:p>
          <a:p>
            <a:r>
              <a:rPr lang="nl-NL" sz="1600" b="1" i="0" dirty="0">
                <a:solidFill>
                  <a:srgbClr val="003D7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TOEKOMST</a:t>
            </a:r>
          </a:p>
          <a:p>
            <a:r>
              <a:rPr lang="nl-NL" sz="1600" b="1" i="0" dirty="0">
                <a:solidFill>
                  <a:srgbClr val="003D7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BEREIKBAAR</a:t>
            </a:r>
          </a:p>
        </p:txBody>
      </p:sp>
    </p:spTree>
    <p:extLst>
      <p:ext uri="{BB962C8B-B14F-4D97-AF65-F5344CB8AC3E}">
        <p14:creationId xmlns:p14="http://schemas.microsoft.com/office/powerpoint/2010/main" val="3451815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86671A2D-1A0C-2991-EF58-6A7B039C7D22}"/>
              </a:ext>
            </a:extLst>
          </p:cNvPr>
          <p:cNvSpPr/>
          <p:nvPr userDrawn="1"/>
        </p:nvSpPr>
        <p:spPr>
          <a:xfrm>
            <a:off x="0" y="620486"/>
            <a:ext cx="12192000" cy="816428"/>
          </a:xfrm>
          <a:prstGeom prst="rect">
            <a:avLst/>
          </a:prstGeom>
          <a:solidFill>
            <a:srgbClr val="003D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AC63B01A-31D8-4D9F-7846-8438D9CE8C34}"/>
              </a:ext>
            </a:extLst>
          </p:cNvPr>
          <p:cNvSpPr/>
          <p:nvPr userDrawn="1"/>
        </p:nvSpPr>
        <p:spPr>
          <a:xfrm>
            <a:off x="708563" y="0"/>
            <a:ext cx="2089065" cy="1926771"/>
          </a:xfrm>
          <a:prstGeom prst="rect">
            <a:avLst/>
          </a:prstGeom>
          <a:solidFill>
            <a:srgbClr val="EF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A145B7B-AEBA-66AD-0D40-0E7D66B3A3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2682" y="686185"/>
            <a:ext cx="1720826" cy="554400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21209B52-024F-D61C-88F7-C6B04DE62E83}"/>
              </a:ext>
            </a:extLst>
          </p:cNvPr>
          <p:cNvSpPr/>
          <p:nvPr userDrawn="1"/>
        </p:nvSpPr>
        <p:spPr>
          <a:xfrm rot="5400000">
            <a:off x="1702237" y="1036928"/>
            <a:ext cx="101715" cy="2089064"/>
          </a:xfrm>
          <a:prstGeom prst="rect">
            <a:avLst/>
          </a:prstGeom>
          <a:gradFill flip="none" rotWithShape="1">
            <a:gsLst>
              <a:gs pos="38000">
                <a:srgbClr val="EFF4F8"/>
              </a:gs>
              <a:gs pos="100000">
                <a:srgbClr val="163D79"/>
              </a:gs>
              <a:gs pos="100000">
                <a:srgbClr val="003D7D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9AF14264-801E-99FD-874B-A29A0B76DC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8562" y="3657600"/>
            <a:ext cx="2089066" cy="29944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835F2B35-1B1B-97CE-C8AB-8C649211A52D}"/>
              </a:ext>
            </a:extLst>
          </p:cNvPr>
          <p:cNvSpPr/>
          <p:nvPr userDrawn="1"/>
        </p:nvSpPr>
        <p:spPr>
          <a:xfrm>
            <a:off x="708561" y="2248016"/>
            <a:ext cx="2089066" cy="1282700"/>
          </a:xfrm>
          <a:prstGeom prst="rect">
            <a:avLst/>
          </a:prstGeom>
          <a:solidFill>
            <a:srgbClr val="003D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jdelijke aanduiding voor afbeelding 10">
            <a:extLst>
              <a:ext uri="{FF2B5EF4-FFF2-40B4-BE49-F238E27FC236}">
                <a16:creationId xmlns:a16="http://schemas.microsoft.com/office/drawing/2014/main" id="{D565421C-A557-3359-B0B0-AF12B62B56D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994562" y="2248016"/>
            <a:ext cx="2466438" cy="34796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3478E864-8278-348F-98F3-D01E87B536EE}"/>
              </a:ext>
            </a:extLst>
          </p:cNvPr>
          <p:cNvSpPr/>
          <p:nvPr userDrawn="1"/>
        </p:nvSpPr>
        <p:spPr>
          <a:xfrm>
            <a:off x="2994562" y="5867400"/>
            <a:ext cx="2466438" cy="784680"/>
          </a:xfrm>
          <a:prstGeom prst="rect">
            <a:avLst/>
          </a:prstGeom>
          <a:solidFill>
            <a:srgbClr val="003D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jdelijke aanduiding voor tekst 12">
            <a:extLst>
              <a:ext uri="{FF2B5EF4-FFF2-40B4-BE49-F238E27FC236}">
                <a16:creationId xmlns:a16="http://schemas.microsoft.com/office/drawing/2014/main" id="{B3E0B744-4F4F-E39A-37E7-0FECF7B0B6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9389" y="3429001"/>
            <a:ext cx="6314736" cy="322308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i="0">
                <a:latin typeface="+mj-lt"/>
                <a:cs typeface="Calibri Light" panose="020F0302020204030204" pitchFamily="34" charset="0"/>
              </a:defRPr>
            </a:lvl1pPr>
            <a:lvl2pPr marL="685800" indent="0">
              <a:buNone/>
              <a:defRPr sz="1700">
                <a:latin typeface="+mj-lt"/>
              </a:defRPr>
            </a:lvl2pPr>
            <a:lvl4pPr marL="1600200" indent="0">
              <a:buNone/>
              <a:defRPr sz="1700">
                <a:latin typeface="+mj-lt"/>
              </a:defRPr>
            </a:lvl4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Tekst</a:t>
            </a:r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Tekst</a:t>
            </a:r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Tekst</a:t>
            </a:r>
          </a:p>
          <a:p>
            <a:pPr marL="18288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</p:txBody>
      </p:sp>
      <p:sp>
        <p:nvSpPr>
          <p:cNvPr id="21" name="Tijdelijke aanduiding voor tekst 23">
            <a:extLst>
              <a:ext uri="{FF2B5EF4-FFF2-40B4-BE49-F238E27FC236}">
                <a16:creationId xmlns:a16="http://schemas.microsoft.com/office/drawing/2014/main" id="{945A70A6-5C0B-189C-88D1-EF7D2271E0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69389" y="2030602"/>
            <a:ext cx="6314736" cy="3874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rgbClr val="003D7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23" name="Tijdelijke aanduiding voor tekst 23">
            <a:extLst>
              <a:ext uri="{FF2B5EF4-FFF2-40B4-BE49-F238E27FC236}">
                <a16:creationId xmlns:a16="http://schemas.microsoft.com/office/drawing/2014/main" id="{2A86F20E-1849-7EDA-96BE-404FA43438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9389" y="2527620"/>
            <a:ext cx="6314736" cy="8082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700" b="0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nl-NL" dirty="0"/>
              <a:t>Intro</a:t>
            </a:r>
          </a:p>
        </p:txBody>
      </p:sp>
    </p:spTree>
    <p:extLst>
      <p:ext uri="{BB962C8B-B14F-4D97-AF65-F5344CB8AC3E}">
        <p14:creationId xmlns:p14="http://schemas.microsoft.com/office/powerpoint/2010/main" val="3057265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86671A2D-1A0C-2991-EF58-6A7B039C7D22}"/>
              </a:ext>
            </a:extLst>
          </p:cNvPr>
          <p:cNvSpPr/>
          <p:nvPr userDrawn="1"/>
        </p:nvSpPr>
        <p:spPr>
          <a:xfrm>
            <a:off x="0" y="0"/>
            <a:ext cx="4485450" cy="6877061"/>
          </a:xfrm>
          <a:prstGeom prst="rect">
            <a:avLst/>
          </a:prstGeom>
          <a:solidFill>
            <a:srgbClr val="003D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AC63B01A-31D8-4D9F-7846-8438D9CE8C34}"/>
              </a:ext>
            </a:extLst>
          </p:cNvPr>
          <p:cNvSpPr/>
          <p:nvPr userDrawn="1"/>
        </p:nvSpPr>
        <p:spPr>
          <a:xfrm>
            <a:off x="4485450" y="0"/>
            <a:ext cx="7790121" cy="6877061"/>
          </a:xfrm>
          <a:prstGeom prst="rect">
            <a:avLst/>
          </a:prstGeom>
          <a:solidFill>
            <a:srgbClr val="EF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A145B7B-AEBA-66AD-0D40-0E7D66B3A3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45676" y="160058"/>
            <a:ext cx="1130080" cy="364078"/>
          </a:xfrm>
          <a:prstGeom prst="rect">
            <a:avLst/>
          </a:prstGeom>
        </p:spPr>
      </p:pic>
      <p:sp>
        <p:nvSpPr>
          <p:cNvPr id="18" name="Tijdelijke aanduiding voor afbeelding 10">
            <a:extLst>
              <a:ext uri="{FF2B5EF4-FFF2-40B4-BE49-F238E27FC236}">
                <a16:creationId xmlns:a16="http://schemas.microsoft.com/office/drawing/2014/main" id="{D565421C-A557-3359-B0B0-AF12B62B56D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23722" y="691116"/>
            <a:ext cx="5028689" cy="61928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20" name="Tijdelijke aanduiding voor tekst 12">
            <a:extLst>
              <a:ext uri="{FF2B5EF4-FFF2-40B4-BE49-F238E27FC236}">
                <a16:creationId xmlns:a16="http://schemas.microsoft.com/office/drawing/2014/main" id="{B3E0B744-4F4F-E39A-37E7-0FECF7B0B6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35982" y="2591729"/>
            <a:ext cx="5680285" cy="40461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Tekst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  <a:p>
            <a:pPr lvl="0"/>
            <a:endParaRPr lang="nl-NL" dirty="0"/>
          </a:p>
          <a:p>
            <a:pPr lvl="0"/>
            <a:endParaRPr lang="nl-NL" dirty="0"/>
          </a:p>
        </p:txBody>
      </p:sp>
      <p:sp>
        <p:nvSpPr>
          <p:cNvPr id="21" name="Tijdelijke aanduiding voor tekst 23">
            <a:extLst>
              <a:ext uri="{FF2B5EF4-FFF2-40B4-BE49-F238E27FC236}">
                <a16:creationId xmlns:a16="http://schemas.microsoft.com/office/drawing/2014/main" id="{945A70A6-5C0B-189C-88D1-EF7D2271E0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35982" y="1188058"/>
            <a:ext cx="5680285" cy="3874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rgbClr val="003D7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23" name="Tijdelijke aanduiding voor tekst 23">
            <a:extLst>
              <a:ext uri="{FF2B5EF4-FFF2-40B4-BE49-F238E27FC236}">
                <a16:creationId xmlns:a16="http://schemas.microsoft.com/office/drawing/2014/main" id="{2A86F20E-1849-7EDA-96BE-404FA43438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35982" y="1774079"/>
            <a:ext cx="5680285" cy="610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nl-NL" dirty="0"/>
              <a:t>Intro</a:t>
            </a:r>
          </a:p>
        </p:txBody>
      </p:sp>
    </p:spTree>
    <p:extLst>
      <p:ext uri="{BB962C8B-B14F-4D97-AF65-F5344CB8AC3E}">
        <p14:creationId xmlns:p14="http://schemas.microsoft.com/office/powerpoint/2010/main" val="837917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3E3F2852-F623-C2C9-1261-95D1CB5F3E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24720" y="346115"/>
            <a:ext cx="1742559" cy="561402"/>
          </a:xfrm>
          <a:prstGeom prst="rect">
            <a:avLst/>
          </a:prstGeom>
        </p:spPr>
      </p:pic>
      <p:sp>
        <p:nvSpPr>
          <p:cNvPr id="11" name="Tijdelijke aanduiding voor tekst 23">
            <a:extLst>
              <a:ext uri="{FF2B5EF4-FFF2-40B4-BE49-F238E27FC236}">
                <a16:creationId xmlns:a16="http://schemas.microsoft.com/office/drawing/2014/main" id="{136ECA3C-A2A0-E188-F449-4E12602D00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43073" y="1399712"/>
            <a:ext cx="3320673" cy="3874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rgbClr val="003D7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 dirty="0"/>
              <a:t>Titel invoegen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A1B2EB70-0A60-BD04-E654-6D502F52FF17}"/>
              </a:ext>
            </a:extLst>
          </p:cNvPr>
          <p:cNvSpPr/>
          <p:nvPr userDrawn="1"/>
        </p:nvSpPr>
        <p:spPr>
          <a:xfrm>
            <a:off x="501042" y="0"/>
            <a:ext cx="278447" cy="4953000"/>
          </a:xfrm>
          <a:prstGeom prst="rect">
            <a:avLst/>
          </a:prstGeom>
          <a:gradFill flip="none" rotWithShape="1">
            <a:gsLst>
              <a:gs pos="39000">
                <a:srgbClr val="EFF4F8"/>
              </a:gs>
              <a:gs pos="100000">
                <a:srgbClr val="163D79"/>
              </a:gs>
              <a:gs pos="100000">
                <a:srgbClr val="003D7D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A0828AC-1AC1-CEA4-FDB3-4EDB3EB2692D}"/>
              </a:ext>
            </a:extLst>
          </p:cNvPr>
          <p:cNvSpPr txBox="1"/>
          <p:nvPr userDrawn="1"/>
        </p:nvSpPr>
        <p:spPr>
          <a:xfrm>
            <a:off x="388307" y="5760463"/>
            <a:ext cx="2385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i="0" dirty="0">
                <a:solidFill>
                  <a:srgbClr val="003D7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DE</a:t>
            </a:r>
          </a:p>
          <a:p>
            <a:r>
              <a:rPr lang="nl-NL" sz="1600" b="1" i="0" dirty="0">
                <a:solidFill>
                  <a:srgbClr val="003D7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TOEKOMST</a:t>
            </a:r>
          </a:p>
          <a:p>
            <a:r>
              <a:rPr lang="nl-NL" sz="1600" b="1" i="0" dirty="0">
                <a:solidFill>
                  <a:srgbClr val="003D7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BEREIKBAAR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06E25F15-6398-890A-A52F-9EDD8FCF135A}"/>
              </a:ext>
            </a:extLst>
          </p:cNvPr>
          <p:cNvSpPr txBox="1"/>
          <p:nvPr userDrawn="1"/>
        </p:nvSpPr>
        <p:spPr>
          <a:xfrm>
            <a:off x="1443073" y="2011680"/>
            <a:ext cx="9529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Tekst invoegen</a:t>
            </a:r>
          </a:p>
        </p:txBody>
      </p:sp>
    </p:spTree>
    <p:extLst>
      <p:ext uri="{BB962C8B-B14F-4D97-AF65-F5344CB8AC3E}">
        <p14:creationId xmlns:p14="http://schemas.microsoft.com/office/powerpoint/2010/main" val="858086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4966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2" r:id="rId5"/>
    <p:sldLayoutId id="2147483655" r:id="rId6"/>
    <p:sldLayoutId id="2147483653" r:id="rId7"/>
    <p:sldLayoutId id="2147483656" r:id="rId8"/>
    <p:sldLayoutId id="2147483661" r:id="rId9"/>
    <p:sldLayoutId id="2147483657" r:id="rId10"/>
    <p:sldLayoutId id="2147483658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512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">
            <a:extLst>
              <a:ext uri="{FF2B5EF4-FFF2-40B4-BE49-F238E27FC236}">
                <a16:creationId xmlns:a16="http://schemas.microsoft.com/office/drawing/2014/main" id="{D70709DD-A058-4159-1A24-06ECA768AB61}"/>
              </a:ext>
            </a:extLst>
          </p:cNvPr>
          <p:cNvSpPr txBox="1">
            <a:spLocks/>
          </p:cNvSpPr>
          <p:nvPr/>
        </p:nvSpPr>
        <p:spPr>
          <a:xfrm>
            <a:off x="3218000" y="802282"/>
            <a:ext cx="9094113" cy="574964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2D444C8-6F57-F246-1D45-654C7A27C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120" y="1498328"/>
            <a:ext cx="9326880" cy="5359672"/>
          </a:xfrm>
          <a:prstGeom prst="rect">
            <a:avLst/>
          </a:prstGeom>
        </p:spPr>
      </p:pic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CFA1B428-1791-F6D4-1E82-D493FE6D0C8D}"/>
              </a:ext>
            </a:extLst>
          </p:cNvPr>
          <p:cNvSpPr txBox="1">
            <a:spLocks/>
          </p:cNvSpPr>
          <p:nvPr/>
        </p:nvSpPr>
        <p:spPr>
          <a:xfrm>
            <a:off x="3095536" y="781704"/>
            <a:ext cx="9286614" cy="17266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>
                <a:solidFill>
                  <a:schemeClr val="bg1"/>
                </a:solidFill>
              </a:rPr>
              <a:t>Van punt naar systeem denken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08477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">
            <a:extLst>
              <a:ext uri="{FF2B5EF4-FFF2-40B4-BE49-F238E27FC236}">
                <a16:creationId xmlns:a16="http://schemas.microsoft.com/office/drawing/2014/main" id="{D70709DD-A058-4159-1A24-06ECA768AB61}"/>
              </a:ext>
            </a:extLst>
          </p:cNvPr>
          <p:cNvSpPr txBox="1">
            <a:spLocks/>
          </p:cNvSpPr>
          <p:nvPr/>
        </p:nvSpPr>
        <p:spPr>
          <a:xfrm>
            <a:off x="3218000" y="802282"/>
            <a:ext cx="9094113" cy="574964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6994FE0-F2EB-A2AC-0177-7971B6C69B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74811" y="830711"/>
            <a:ext cx="6529237" cy="387416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Gemeente als regisseur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6FC5B75E-D8CF-2EB4-804C-4ADF9EB61354}"/>
              </a:ext>
            </a:extLst>
          </p:cNvPr>
          <p:cNvSpPr/>
          <p:nvPr/>
        </p:nvSpPr>
        <p:spPr>
          <a:xfrm>
            <a:off x="2820180" y="1483329"/>
            <a:ext cx="9144000" cy="5137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ED1771E-C00A-D06A-0F26-55ACDD61B83B}"/>
              </a:ext>
            </a:extLst>
          </p:cNvPr>
          <p:cNvSpPr/>
          <p:nvPr/>
        </p:nvSpPr>
        <p:spPr>
          <a:xfrm>
            <a:off x="3419270" y="1483329"/>
            <a:ext cx="8077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</a:rPr>
              <a:t>4-sporen beleid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6AB8BBE-4909-505A-0027-076A85B9E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3481" y="2129660"/>
            <a:ext cx="5936927" cy="3534665"/>
          </a:xfrm>
          <a:prstGeom prst="rect">
            <a:avLst/>
          </a:prstGeom>
        </p:spPr>
      </p:pic>
      <p:pic>
        <p:nvPicPr>
          <p:cNvPr id="1026" name="Picture 2" descr="Jij bent de regisseur van je eigen leven!">
            <a:extLst>
              <a:ext uri="{FF2B5EF4-FFF2-40B4-BE49-F238E27FC236}">
                <a16:creationId xmlns:a16="http://schemas.microsoft.com/office/drawing/2014/main" id="{CDB1B518-63C9-E30A-AC46-179DAE7A3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3" y="2477770"/>
            <a:ext cx="4823266" cy="289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240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">
            <a:extLst>
              <a:ext uri="{FF2B5EF4-FFF2-40B4-BE49-F238E27FC236}">
                <a16:creationId xmlns:a16="http://schemas.microsoft.com/office/drawing/2014/main" id="{D70709DD-A058-4159-1A24-06ECA768AB61}"/>
              </a:ext>
            </a:extLst>
          </p:cNvPr>
          <p:cNvSpPr txBox="1">
            <a:spLocks/>
          </p:cNvSpPr>
          <p:nvPr/>
        </p:nvSpPr>
        <p:spPr>
          <a:xfrm>
            <a:off x="3218000" y="802282"/>
            <a:ext cx="9094113" cy="574964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6994FE0-F2EB-A2AC-0177-7971B6C69B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74811" y="830711"/>
            <a:ext cx="6529237" cy="387416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Voorbeeld integraal denken!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6FC5B75E-D8CF-2EB4-804C-4ADF9EB61354}"/>
              </a:ext>
            </a:extLst>
          </p:cNvPr>
          <p:cNvSpPr/>
          <p:nvPr/>
        </p:nvSpPr>
        <p:spPr>
          <a:xfrm>
            <a:off x="2820180" y="1483329"/>
            <a:ext cx="9144000" cy="5137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ED1771E-C00A-D06A-0F26-55ACDD61B83B}"/>
              </a:ext>
            </a:extLst>
          </p:cNvPr>
          <p:cNvSpPr/>
          <p:nvPr/>
        </p:nvSpPr>
        <p:spPr>
          <a:xfrm>
            <a:off x="3419270" y="1483329"/>
            <a:ext cx="8077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</a:rPr>
              <a:t>4-sporen beleid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4A2A85A-4413-C9EA-BC3E-7C0BF8D8C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11" y="1586881"/>
            <a:ext cx="4373928" cy="246033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31390DE-9338-908D-F95E-3A0A36E95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11" y="4160090"/>
            <a:ext cx="4373928" cy="246033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9FDC17B-0D22-4A55-FC9E-49F1B354AC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196" y="4160091"/>
            <a:ext cx="4373928" cy="246033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C2653E2-9BF1-7BA6-A4C6-6336DD5BA7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336" y="1586881"/>
            <a:ext cx="4373929" cy="246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1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">
            <a:extLst>
              <a:ext uri="{FF2B5EF4-FFF2-40B4-BE49-F238E27FC236}">
                <a16:creationId xmlns:a16="http://schemas.microsoft.com/office/drawing/2014/main" id="{D70709DD-A058-4159-1A24-06ECA768AB61}"/>
              </a:ext>
            </a:extLst>
          </p:cNvPr>
          <p:cNvSpPr txBox="1">
            <a:spLocks/>
          </p:cNvSpPr>
          <p:nvPr/>
        </p:nvSpPr>
        <p:spPr>
          <a:xfrm>
            <a:off x="3218000" y="802282"/>
            <a:ext cx="9094113" cy="574964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6994FE0-F2EB-A2AC-0177-7971B6C69B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74811" y="830711"/>
            <a:ext cx="6529237" cy="387416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Van gemeente naar regio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9E42DE6-5035-8AA2-02F6-678913341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07" y="2434562"/>
            <a:ext cx="5724742" cy="276781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ABF7F3B-2714-1C0D-61A3-29052441C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568" y="2319082"/>
            <a:ext cx="5298022" cy="2998778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8480028E-C9F3-24A3-C5DF-0A96A0A87F48}"/>
              </a:ext>
            </a:extLst>
          </p:cNvPr>
          <p:cNvSpPr txBox="1"/>
          <p:nvPr/>
        </p:nvSpPr>
        <p:spPr>
          <a:xfrm>
            <a:off x="2701661" y="2224349"/>
            <a:ext cx="2554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003978"/>
                </a:solidFill>
                <a:latin typeface="TheSans Plain" pitchFamily="2" charset="0"/>
              </a:rPr>
              <a:t>Brabant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74B2BA4-222E-F9E2-C1F1-EFA2DBB87682}"/>
              </a:ext>
            </a:extLst>
          </p:cNvPr>
          <p:cNvSpPr txBox="1"/>
          <p:nvPr/>
        </p:nvSpPr>
        <p:spPr>
          <a:xfrm>
            <a:off x="7909638" y="5568356"/>
            <a:ext cx="2554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003978"/>
                </a:solidFill>
                <a:latin typeface="TheSans Plain" pitchFamily="2" charset="0"/>
              </a:rPr>
              <a:t>Arnhem-Nijmegen</a:t>
            </a:r>
          </a:p>
        </p:txBody>
      </p:sp>
    </p:spTree>
    <p:extLst>
      <p:ext uri="{BB962C8B-B14F-4D97-AF65-F5344CB8AC3E}">
        <p14:creationId xmlns:p14="http://schemas.microsoft.com/office/powerpoint/2010/main" val="161644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">
            <a:extLst>
              <a:ext uri="{FF2B5EF4-FFF2-40B4-BE49-F238E27FC236}">
                <a16:creationId xmlns:a16="http://schemas.microsoft.com/office/drawing/2014/main" id="{D70709DD-A058-4159-1A24-06ECA768AB61}"/>
              </a:ext>
            </a:extLst>
          </p:cNvPr>
          <p:cNvSpPr txBox="1">
            <a:spLocks/>
          </p:cNvSpPr>
          <p:nvPr/>
        </p:nvSpPr>
        <p:spPr>
          <a:xfrm>
            <a:off x="3218000" y="802282"/>
            <a:ext cx="9094113" cy="574964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6994FE0-F2EB-A2AC-0177-7971B6C69B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74811" y="830711"/>
            <a:ext cx="6529237" cy="387416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Van gemeente naar regio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18BAAF6-4186-C261-0188-04699C0029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35" t="7356" r="23305" b="15542"/>
          <a:stretch/>
        </p:blipFill>
        <p:spPr>
          <a:xfrm>
            <a:off x="1213338" y="2365131"/>
            <a:ext cx="4590971" cy="3182815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438A9534-8A99-A44F-8202-E6DFBA5E417C}"/>
              </a:ext>
            </a:extLst>
          </p:cNvPr>
          <p:cNvSpPr txBox="1"/>
          <p:nvPr/>
        </p:nvSpPr>
        <p:spPr>
          <a:xfrm>
            <a:off x="2042237" y="5686386"/>
            <a:ext cx="2554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003978"/>
                </a:solidFill>
                <a:latin typeface="TheSans Plain" pitchFamily="2" charset="0"/>
              </a:rPr>
              <a:t>Netwerkgedachten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AB73EFA-273D-2613-802D-E9EF62DA0F26}"/>
              </a:ext>
            </a:extLst>
          </p:cNvPr>
          <p:cNvSpPr txBox="1"/>
          <p:nvPr/>
        </p:nvSpPr>
        <p:spPr>
          <a:xfrm>
            <a:off x="7373166" y="5686386"/>
            <a:ext cx="2554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003978"/>
                </a:solidFill>
                <a:latin typeface="TheSans Plain" pitchFamily="2" charset="0"/>
              </a:rPr>
              <a:t>Uitrol vanuit de stad naar de regio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A6B72A5-7D28-96A6-2ECB-449CCAFE83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51" t="18177" r="37836" b="6410"/>
          <a:stretch/>
        </p:blipFill>
        <p:spPr>
          <a:xfrm>
            <a:off x="6598182" y="1945282"/>
            <a:ext cx="3856853" cy="360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9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">
            <a:extLst>
              <a:ext uri="{FF2B5EF4-FFF2-40B4-BE49-F238E27FC236}">
                <a16:creationId xmlns:a16="http://schemas.microsoft.com/office/drawing/2014/main" id="{D70709DD-A058-4159-1A24-06ECA768AB61}"/>
              </a:ext>
            </a:extLst>
          </p:cNvPr>
          <p:cNvSpPr txBox="1">
            <a:spLocks/>
          </p:cNvSpPr>
          <p:nvPr/>
        </p:nvSpPr>
        <p:spPr>
          <a:xfrm>
            <a:off x="3218000" y="802282"/>
            <a:ext cx="9094113" cy="574964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56F1A120-B99D-2DD9-5DC5-BA5B9FAC3D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57657" y="1969794"/>
            <a:ext cx="3477367" cy="387416"/>
          </a:xfrm>
        </p:spPr>
        <p:txBody>
          <a:bodyPr/>
          <a:lstStyle/>
          <a:p>
            <a:r>
              <a:rPr lang="nl-NL" dirty="0"/>
              <a:t>Wat wil ik u meegeven?</a:t>
            </a:r>
          </a:p>
        </p:txBody>
      </p:sp>
      <p:sp>
        <p:nvSpPr>
          <p:cNvPr id="9" name="Tijdelijke aanduiding voor tekst 21">
            <a:extLst>
              <a:ext uri="{FF2B5EF4-FFF2-40B4-BE49-F238E27FC236}">
                <a16:creationId xmlns:a16="http://schemas.microsoft.com/office/drawing/2014/main" id="{E715D7E2-A7F9-3B7C-B33F-FED7A2C50F01}"/>
              </a:ext>
            </a:extLst>
          </p:cNvPr>
          <p:cNvSpPr txBox="1">
            <a:spLocks/>
          </p:cNvSpPr>
          <p:nvPr/>
        </p:nvSpPr>
        <p:spPr>
          <a:xfrm>
            <a:off x="2081395" y="2760594"/>
            <a:ext cx="8371287" cy="36985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003D7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eriod"/>
            </a:pPr>
            <a:r>
              <a:rPr lang="nl-NL" sz="1800" b="0" dirty="0">
                <a:solidFill>
                  <a:srgbClr val="003978"/>
                </a:solidFill>
                <a:latin typeface="TheSans Plain" pitchFamily="2" charset="0"/>
                <a:cs typeface="+mn-cs"/>
              </a:rPr>
              <a:t>Zorg voor </a:t>
            </a:r>
            <a:r>
              <a:rPr lang="nl-NL" sz="1800" dirty="0">
                <a:solidFill>
                  <a:srgbClr val="003978"/>
                </a:solidFill>
                <a:latin typeface="TheSans Plain" pitchFamily="2" charset="0"/>
                <a:cs typeface="+mn-cs"/>
              </a:rPr>
              <a:t>flankerend beleid </a:t>
            </a:r>
            <a:r>
              <a:rPr lang="nl-NL" sz="1800" b="0" dirty="0">
                <a:solidFill>
                  <a:srgbClr val="003978"/>
                </a:solidFill>
                <a:latin typeface="TheSans Plain" pitchFamily="2" charset="0"/>
                <a:cs typeface="+mn-cs"/>
              </a:rPr>
              <a:t>die ondersteunend is aan de opgave</a:t>
            </a:r>
          </a:p>
          <a:p>
            <a:pPr marL="1028700" lvl="1" indent="-342900"/>
            <a:r>
              <a:rPr lang="nl-NL" sz="1800" b="0" dirty="0">
                <a:solidFill>
                  <a:srgbClr val="003978"/>
                </a:solidFill>
                <a:latin typeface="TheSans Plain" pitchFamily="2" charset="0"/>
                <a:cs typeface="+mn-cs"/>
              </a:rPr>
              <a:t>Nota parkeernormen (ruimte voor deelmobiliteit)</a:t>
            </a:r>
          </a:p>
          <a:p>
            <a:pPr marL="1028700" lvl="1" indent="-342900"/>
            <a:r>
              <a:rPr lang="nl-NL" sz="1800" dirty="0">
                <a:solidFill>
                  <a:srgbClr val="003978"/>
                </a:solidFill>
                <a:latin typeface="TheSans Plain" pitchFamily="2" charset="0"/>
              </a:rPr>
              <a:t>Kwaliteit openbaar vervoer en fiets</a:t>
            </a:r>
          </a:p>
          <a:p>
            <a:pPr marL="1028700" lvl="1" indent="-342900"/>
            <a:r>
              <a:rPr lang="nl-NL" sz="1800" dirty="0">
                <a:solidFill>
                  <a:srgbClr val="003978"/>
                </a:solidFill>
                <a:latin typeface="TheSans Plain" pitchFamily="2" charset="0"/>
              </a:rPr>
              <a:t>Parkeerregulering</a:t>
            </a:r>
          </a:p>
          <a:p>
            <a:pPr marL="1028700" lvl="1" indent="-342900"/>
            <a:r>
              <a:rPr lang="nl-NL" sz="1800" dirty="0" err="1">
                <a:solidFill>
                  <a:srgbClr val="003978"/>
                </a:solidFill>
                <a:latin typeface="TheSans Plain" pitchFamily="2" charset="0"/>
              </a:rPr>
              <a:t>Hubstrategie</a:t>
            </a:r>
            <a:r>
              <a:rPr lang="nl-NL" sz="1800" dirty="0">
                <a:solidFill>
                  <a:srgbClr val="003978"/>
                </a:solidFill>
                <a:latin typeface="TheSans Plain" pitchFamily="2" charset="0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800" b="0" dirty="0">
                <a:solidFill>
                  <a:srgbClr val="003978"/>
                </a:solidFill>
                <a:latin typeface="TheSans Plain" pitchFamily="2" charset="0"/>
                <a:cs typeface="+mn-cs"/>
              </a:rPr>
              <a:t>Zorg voor APV aanpassingen en beleidsregels </a:t>
            </a:r>
            <a:r>
              <a:rPr lang="nl-NL" sz="1800" dirty="0" err="1">
                <a:solidFill>
                  <a:srgbClr val="003978"/>
                </a:solidFill>
                <a:latin typeface="TheSans Plain" pitchFamily="2" charset="0"/>
                <a:cs typeface="+mn-cs"/>
              </a:rPr>
              <a:t>vergunninguitgifte</a:t>
            </a:r>
            <a:r>
              <a:rPr lang="nl-NL" sz="1800" dirty="0">
                <a:solidFill>
                  <a:srgbClr val="003978"/>
                </a:solidFill>
                <a:latin typeface="TheSans Plain" pitchFamily="2" charset="0"/>
                <a:cs typeface="+mn-cs"/>
              </a:rPr>
              <a:t> deelmobiliteit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800" b="0" dirty="0">
                <a:solidFill>
                  <a:srgbClr val="003978"/>
                </a:solidFill>
                <a:latin typeface="TheSans Plain" pitchFamily="2" charset="0"/>
                <a:cs typeface="+mn-cs"/>
              </a:rPr>
              <a:t>Organiseer een </a:t>
            </a:r>
            <a:r>
              <a:rPr lang="nl-NL" sz="1800" dirty="0">
                <a:solidFill>
                  <a:srgbClr val="003978"/>
                </a:solidFill>
                <a:latin typeface="TheSans Plain" pitchFamily="2" charset="0"/>
                <a:cs typeface="+mn-cs"/>
              </a:rPr>
              <a:t>regisseur deelmobiliteit </a:t>
            </a:r>
            <a:r>
              <a:rPr lang="nl-NL" sz="1800" b="0" dirty="0">
                <a:solidFill>
                  <a:srgbClr val="003978"/>
                </a:solidFill>
                <a:latin typeface="TheSans Plain" pitchFamily="2" charset="0"/>
                <a:cs typeface="+mn-cs"/>
              </a:rPr>
              <a:t>die samen met de markt de opgaves oppakt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800" b="0" dirty="0">
                <a:solidFill>
                  <a:srgbClr val="003978"/>
                </a:solidFill>
                <a:latin typeface="TheSans Plain" pitchFamily="2" charset="0"/>
                <a:cs typeface="+mn-cs"/>
              </a:rPr>
              <a:t>Zorg voor </a:t>
            </a:r>
            <a:r>
              <a:rPr lang="nl-NL" sz="1800" dirty="0">
                <a:solidFill>
                  <a:srgbClr val="003978"/>
                </a:solidFill>
                <a:latin typeface="TheSans Plain" pitchFamily="2" charset="0"/>
                <a:cs typeface="+mn-cs"/>
              </a:rPr>
              <a:t>centrale plek </a:t>
            </a:r>
            <a:r>
              <a:rPr lang="nl-NL" sz="1800" b="0" dirty="0">
                <a:solidFill>
                  <a:srgbClr val="003978"/>
                </a:solidFill>
                <a:latin typeface="TheSans Plain" pitchFamily="2" charset="0"/>
                <a:cs typeface="+mn-cs"/>
              </a:rPr>
              <a:t>waar </a:t>
            </a:r>
            <a:r>
              <a:rPr lang="nl-NL" sz="1800" dirty="0">
                <a:solidFill>
                  <a:srgbClr val="003978"/>
                </a:solidFill>
                <a:latin typeface="TheSans Plain" pitchFamily="2" charset="0"/>
                <a:cs typeface="+mn-cs"/>
              </a:rPr>
              <a:t>data</a:t>
            </a:r>
            <a:r>
              <a:rPr lang="nl-NL" sz="1800" b="0" dirty="0">
                <a:solidFill>
                  <a:srgbClr val="003978"/>
                </a:solidFill>
                <a:latin typeface="TheSans Plain" pitchFamily="2" charset="0"/>
                <a:cs typeface="+mn-cs"/>
              </a:rPr>
              <a:t> staat waarmee regisseur beslissingen kan nemen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800" b="0" dirty="0">
                <a:solidFill>
                  <a:srgbClr val="003978"/>
                </a:solidFill>
                <a:latin typeface="TheSans Plain" pitchFamily="2" charset="0"/>
                <a:cs typeface="+mn-cs"/>
              </a:rPr>
              <a:t>Verlies de </a:t>
            </a:r>
            <a:r>
              <a:rPr lang="nl-NL" sz="1800" dirty="0">
                <a:solidFill>
                  <a:srgbClr val="003978"/>
                </a:solidFill>
                <a:latin typeface="TheSans Plain" pitchFamily="2" charset="0"/>
                <a:cs typeface="+mn-cs"/>
              </a:rPr>
              <a:t>markt</a:t>
            </a:r>
            <a:r>
              <a:rPr lang="nl-NL" sz="1800" b="0" dirty="0">
                <a:solidFill>
                  <a:srgbClr val="003978"/>
                </a:solidFill>
                <a:latin typeface="TheSans Plain" pitchFamily="2" charset="0"/>
                <a:cs typeface="+mn-cs"/>
              </a:rPr>
              <a:t> niet uit het oog (</a:t>
            </a:r>
            <a:r>
              <a:rPr lang="nl-NL" sz="1800" dirty="0">
                <a:solidFill>
                  <a:srgbClr val="003978"/>
                </a:solidFill>
                <a:latin typeface="TheSans Plain" pitchFamily="2" charset="0"/>
                <a:cs typeface="+mn-cs"/>
              </a:rPr>
              <a:t>gezamenlijke richting </a:t>
            </a:r>
            <a:r>
              <a:rPr lang="nl-NL" sz="1800" b="0" dirty="0">
                <a:solidFill>
                  <a:srgbClr val="003978"/>
                </a:solidFill>
                <a:latin typeface="TheSans Plain" pitchFamily="2" charset="0"/>
                <a:cs typeface="+mn-cs"/>
              </a:rPr>
              <a:t>geven vanuit overheid)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800" b="0" dirty="0">
                <a:solidFill>
                  <a:srgbClr val="003978"/>
                </a:solidFill>
                <a:latin typeface="TheSans Plain" pitchFamily="2" charset="0"/>
                <a:cs typeface="+mn-cs"/>
              </a:rPr>
              <a:t>Praat, deel en verbind!</a:t>
            </a:r>
          </a:p>
        </p:txBody>
      </p:sp>
    </p:spTree>
    <p:extLst>
      <p:ext uri="{BB962C8B-B14F-4D97-AF65-F5344CB8AC3E}">
        <p14:creationId xmlns:p14="http://schemas.microsoft.com/office/powerpoint/2010/main" val="768631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901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C9AAC66-E698-39A1-0FB1-10997B9E3D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Even voorstellen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718DDC1-6ED0-D544-6208-387E15576F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67757" y="3134254"/>
            <a:ext cx="4746512" cy="3037561"/>
          </a:xfrm>
        </p:spPr>
        <p:txBody>
          <a:bodyPr/>
          <a:lstStyle/>
          <a:p>
            <a:r>
              <a:rPr lang="nl-NL" dirty="0"/>
              <a:t>Sebastiaan Dommeck</a:t>
            </a:r>
          </a:p>
          <a:p>
            <a:r>
              <a:rPr lang="nl-NL" dirty="0"/>
              <a:t>Adviseur parkeren, </a:t>
            </a:r>
            <a:r>
              <a:rPr lang="nl-NL" dirty="0" err="1"/>
              <a:t>MaaS</a:t>
            </a:r>
            <a:r>
              <a:rPr lang="nl-NL" dirty="0"/>
              <a:t> en deelmobiliteit</a:t>
            </a:r>
          </a:p>
          <a:p>
            <a:endParaRPr lang="nl-NL" dirty="0"/>
          </a:p>
          <a:p>
            <a:r>
              <a:rPr lang="nl-NL" dirty="0"/>
              <a:t>Meerdere gemeentes, regio’s en projectontwikkelaars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F98FE1A-E501-9DC7-F8C0-9374A96D2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3012" y="2036428"/>
            <a:ext cx="47625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83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C74F3E3F-99F8-6649-3BB3-2787D8C69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006" y="2229749"/>
            <a:ext cx="6598054" cy="144142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604FA7B-6809-16C0-EBE7-3F05B3C28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593" y="2307387"/>
            <a:ext cx="3128063" cy="350026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34AF797-A124-28B3-6066-9AD01059D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006" y="4366229"/>
            <a:ext cx="7608812" cy="1441421"/>
          </a:xfrm>
          <a:prstGeom prst="rect">
            <a:avLst/>
          </a:prstGeom>
        </p:spPr>
      </p:pic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CDB1C07-CADA-B455-3FF1-EAAF0E14EC8C}"/>
              </a:ext>
            </a:extLst>
          </p:cNvPr>
          <p:cNvSpPr/>
          <p:nvPr/>
        </p:nvSpPr>
        <p:spPr>
          <a:xfrm>
            <a:off x="9976758" y="4325408"/>
            <a:ext cx="1787977" cy="297148"/>
          </a:xfrm>
          <a:prstGeom prst="roundRect">
            <a:avLst/>
          </a:prstGeom>
          <a:solidFill>
            <a:schemeClr val="accent4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921C183B-9519-6D7B-4B44-9ACBBA6C114D}"/>
              </a:ext>
            </a:extLst>
          </p:cNvPr>
          <p:cNvSpPr/>
          <p:nvPr/>
        </p:nvSpPr>
        <p:spPr>
          <a:xfrm>
            <a:off x="4740524" y="4622556"/>
            <a:ext cx="1787977" cy="297148"/>
          </a:xfrm>
          <a:prstGeom prst="roundRect">
            <a:avLst/>
          </a:prstGeom>
          <a:solidFill>
            <a:schemeClr val="accent4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A64636EB-2BF0-8C7B-1F0B-3517682BA11F}"/>
              </a:ext>
            </a:extLst>
          </p:cNvPr>
          <p:cNvSpPr/>
          <p:nvPr/>
        </p:nvSpPr>
        <p:spPr>
          <a:xfrm>
            <a:off x="5408762" y="4878883"/>
            <a:ext cx="1555089" cy="297148"/>
          </a:xfrm>
          <a:prstGeom prst="roundRect">
            <a:avLst/>
          </a:prstGeom>
          <a:solidFill>
            <a:schemeClr val="accent4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F8A646D8-9108-6BF8-CD8B-F1514530C46A}"/>
              </a:ext>
            </a:extLst>
          </p:cNvPr>
          <p:cNvSpPr/>
          <p:nvPr/>
        </p:nvSpPr>
        <p:spPr>
          <a:xfrm>
            <a:off x="8074325" y="4325408"/>
            <a:ext cx="511292" cy="297148"/>
          </a:xfrm>
          <a:prstGeom prst="roundRect">
            <a:avLst/>
          </a:prstGeom>
          <a:solidFill>
            <a:schemeClr val="accent4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22F87B9E-250B-99DF-9D3A-CE9B38E033E0}"/>
              </a:ext>
            </a:extLst>
          </p:cNvPr>
          <p:cNvSpPr/>
          <p:nvPr/>
        </p:nvSpPr>
        <p:spPr>
          <a:xfrm>
            <a:off x="4484877" y="2717321"/>
            <a:ext cx="2043623" cy="465826"/>
          </a:xfrm>
          <a:prstGeom prst="roundRect">
            <a:avLst/>
          </a:prstGeom>
          <a:solidFill>
            <a:schemeClr val="accent4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9B421EE-3D95-085A-5248-15403A884802}"/>
              </a:ext>
            </a:extLst>
          </p:cNvPr>
          <p:cNvSpPr txBox="1"/>
          <p:nvPr/>
        </p:nvSpPr>
        <p:spPr>
          <a:xfrm>
            <a:off x="7737033" y="5941183"/>
            <a:ext cx="465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i="1" dirty="0"/>
              <a:t>Bron: artikel Telegraaf 28 juli 2022 </a:t>
            </a: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C9C5691B-772F-A848-3FF4-42DFFD2A5538}"/>
              </a:ext>
            </a:extLst>
          </p:cNvPr>
          <p:cNvSpPr/>
          <p:nvPr/>
        </p:nvSpPr>
        <p:spPr>
          <a:xfrm>
            <a:off x="6405957" y="3140314"/>
            <a:ext cx="1790088" cy="465826"/>
          </a:xfrm>
          <a:prstGeom prst="roundRect">
            <a:avLst/>
          </a:prstGeom>
          <a:solidFill>
            <a:schemeClr val="accent4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089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21">
            <a:extLst>
              <a:ext uri="{FF2B5EF4-FFF2-40B4-BE49-F238E27FC236}">
                <a16:creationId xmlns:a16="http://schemas.microsoft.com/office/drawing/2014/main" id="{0414AD86-7ABB-4443-641F-8DC4ADBA37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40000" y="2037464"/>
            <a:ext cx="4500000" cy="397093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NL" sz="1800" b="0" dirty="0">
              <a:solidFill>
                <a:srgbClr val="003978"/>
              </a:solidFill>
              <a:latin typeface="TheSans Plain" pitchFamily="2" charset="0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b="0" dirty="0">
                <a:solidFill>
                  <a:srgbClr val="003978"/>
                </a:solidFill>
                <a:latin typeface="TheSans Plain" pitchFamily="2" charset="0"/>
                <a:cs typeface="+mn-cs"/>
              </a:rPr>
              <a:t>De auto neemt relatief veel openbare ruimte in beslag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b="0" dirty="0">
                <a:solidFill>
                  <a:srgbClr val="003978"/>
                </a:solidFill>
                <a:latin typeface="TheSans Plain" pitchFamily="2" charset="0"/>
                <a:cs typeface="+mn-cs"/>
              </a:rPr>
              <a:t>Meerdere steden hanteren STOMP principes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b="0" dirty="0">
                <a:solidFill>
                  <a:srgbClr val="003978"/>
                </a:solidFill>
                <a:latin typeface="TheSans Plain" pitchFamily="2" charset="0"/>
                <a:cs typeface="+mn-cs"/>
              </a:rPr>
              <a:t>Nieuw accent: blijvend bereikbaar en gastvrij, maar minder dominantie van (</a:t>
            </a:r>
            <a:r>
              <a:rPr lang="nl-NL" sz="1800" dirty="0">
                <a:solidFill>
                  <a:srgbClr val="003978"/>
                </a:solidFill>
                <a:latin typeface="TheSans Plain" pitchFamily="2" charset="0"/>
                <a:cs typeface="+mn-cs"/>
              </a:rPr>
              <a:t>geparkeerde</a:t>
            </a:r>
            <a:r>
              <a:rPr lang="nl-NL" sz="1800" b="0" dirty="0">
                <a:solidFill>
                  <a:srgbClr val="003978"/>
                </a:solidFill>
                <a:latin typeface="TheSans Plain" pitchFamily="2" charset="0"/>
                <a:cs typeface="+mn-cs"/>
              </a:rPr>
              <a:t>) auto’s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b="0" dirty="0">
              <a:solidFill>
                <a:srgbClr val="003978"/>
              </a:solidFill>
              <a:latin typeface="TheSans Plain" pitchFamily="2" charset="0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b="0" dirty="0">
                <a:solidFill>
                  <a:srgbClr val="003978"/>
                </a:solidFill>
                <a:latin typeface="TheSans Plain" pitchFamily="2" charset="0"/>
                <a:cs typeface="+mn-cs"/>
              </a:rPr>
              <a:t>Aanpassing in parkeerbeleid noodzakelijk, met als doel bewoners te verleiden niet dagelijks gebonden te zijn aan de eigen auto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6F163C8-8344-4E5E-961F-00020AE3F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92605"/>
            <a:ext cx="5628204" cy="3393476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FF3679F3-8EA3-98BE-4C78-A19A5052899A}"/>
              </a:ext>
            </a:extLst>
          </p:cNvPr>
          <p:cNvSpPr txBox="1"/>
          <p:nvPr/>
        </p:nvSpPr>
        <p:spPr>
          <a:xfrm>
            <a:off x="6077314" y="5365450"/>
            <a:ext cx="465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i="1" dirty="0"/>
              <a:t>Ruimtegebruik verschillende vervoersmiddelen</a:t>
            </a:r>
          </a:p>
        </p:txBody>
      </p:sp>
      <p:sp>
        <p:nvSpPr>
          <p:cNvPr id="14" name="Tijdelijke aanduiding voor tekst 1">
            <a:extLst>
              <a:ext uri="{FF2B5EF4-FFF2-40B4-BE49-F238E27FC236}">
                <a16:creationId xmlns:a16="http://schemas.microsoft.com/office/drawing/2014/main" id="{D70709DD-A058-4159-1A24-06ECA768AB61}"/>
              </a:ext>
            </a:extLst>
          </p:cNvPr>
          <p:cNvSpPr txBox="1">
            <a:spLocks/>
          </p:cNvSpPr>
          <p:nvPr/>
        </p:nvSpPr>
        <p:spPr>
          <a:xfrm>
            <a:off x="3218000" y="802282"/>
            <a:ext cx="9094113" cy="574964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1085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21">
            <a:extLst>
              <a:ext uri="{FF2B5EF4-FFF2-40B4-BE49-F238E27FC236}">
                <a16:creationId xmlns:a16="http://schemas.microsoft.com/office/drawing/2014/main" id="{0414AD86-7ABB-4443-641F-8DC4ADBA37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48845" y="2253595"/>
            <a:ext cx="9759185" cy="3970936"/>
          </a:xfrm>
        </p:spPr>
        <p:txBody>
          <a:bodyPr/>
          <a:lstStyle/>
          <a:p>
            <a:r>
              <a:rPr lang="nl-NL" sz="1800" b="0" dirty="0">
                <a:solidFill>
                  <a:srgbClr val="003978"/>
                </a:solidFill>
                <a:latin typeface="TheSans Plain" pitchFamily="2" charset="0"/>
                <a:cs typeface="+mn-cs"/>
              </a:rPr>
              <a:t>Dit vraagt om:</a:t>
            </a:r>
          </a:p>
        </p:txBody>
      </p:sp>
      <p:sp>
        <p:nvSpPr>
          <p:cNvPr id="14" name="Tijdelijke aanduiding voor tekst 1">
            <a:extLst>
              <a:ext uri="{FF2B5EF4-FFF2-40B4-BE49-F238E27FC236}">
                <a16:creationId xmlns:a16="http://schemas.microsoft.com/office/drawing/2014/main" id="{D70709DD-A058-4159-1A24-06ECA768AB61}"/>
              </a:ext>
            </a:extLst>
          </p:cNvPr>
          <p:cNvSpPr txBox="1">
            <a:spLocks/>
          </p:cNvSpPr>
          <p:nvPr/>
        </p:nvSpPr>
        <p:spPr>
          <a:xfrm>
            <a:off x="3218000" y="802282"/>
            <a:ext cx="9094113" cy="574964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5D1EA8B-95F7-7EEE-24AC-8C6732122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342" y="2863799"/>
            <a:ext cx="2427316" cy="242731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519B392-72C3-76D0-2BE8-43377D5D3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24" r="20353"/>
          <a:stretch/>
        </p:blipFill>
        <p:spPr>
          <a:xfrm>
            <a:off x="5351456" y="2964442"/>
            <a:ext cx="2602852" cy="23266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C4AC513-04C1-3DEF-8AF5-5AE440EAA4AE}"/>
              </a:ext>
            </a:extLst>
          </p:cNvPr>
          <p:cNvSpPr txBox="1"/>
          <p:nvPr/>
        </p:nvSpPr>
        <p:spPr>
          <a:xfrm>
            <a:off x="2004342" y="5415779"/>
            <a:ext cx="2360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003978"/>
                </a:solidFill>
                <a:latin typeface="TheSans Plain" pitchFamily="2" charset="0"/>
              </a:rPr>
              <a:t>Minder</a:t>
            </a:r>
            <a:r>
              <a:rPr lang="nl-NL" dirty="0"/>
              <a:t> </a:t>
            </a:r>
            <a:r>
              <a:rPr lang="nl-NL" dirty="0">
                <a:solidFill>
                  <a:srgbClr val="003978"/>
                </a:solidFill>
                <a:latin typeface="TheSans Plain" pitchFamily="2" charset="0"/>
              </a:rPr>
              <a:t>parkeerplaatsen en/of beprijzen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B46EDD5-A797-1F80-89C9-43A86DDB4B07}"/>
              </a:ext>
            </a:extLst>
          </p:cNvPr>
          <p:cNvSpPr txBox="1"/>
          <p:nvPr/>
        </p:nvSpPr>
        <p:spPr>
          <a:xfrm>
            <a:off x="5404242" y="5423706"/>
            <a:ext cx="2360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003978"/>
                </a:solidFill>
                <a:latin typeface="TheSans Plain" pitchFamily="2" charset="0"/>
              </a:rPr>
              <a:t>Alternatief dagelijkse verplaatsing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9D1986C-FE72-7342-5220-ED05757CB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9838" y="3288190"/>
            <a:ext cx="2152162" cy="996451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28523C8-6D5F-FD24-52FA-EA4F5DDA36BF}"/>
              </a:ext>
            </a:extLst>
          </p:cNvPr>
          <p:cNvSpPr txBox="1"/>
          <p:nvPr/>
        </p:nvSpPr>
        <p:spPr>
          <a:xfrm>
            <a:off x="8690539" y="5415779"/>
            <a:ext cx="2360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003978"/>
                </a:solidFill>
                <a:latin typeface="TheSans Plain" pitchFamily="2" charset="0"/>
              </a:rPr>
              <a:t>Een auto wanneer je hem nodig hebt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5658B4C-CCC7-E7A0-CD36-A6F1856594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3862" y="3957432"/>
            <a:ext cx="1562702" cy="129297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7C4E2A8-12D9-F8F8-BE75-D4B9602544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1569" y="3726630"/>
            <a:ext cx="2388870" cy="238887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06B0B12F-922C-FE0D-BAAA-8A799E9824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8682" y="2791456"/>
            <a:ext cx="2092750" cy="108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1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">
            <a:extLst>
              <a:ext uri="{FF2B5EF4-FFF2-40B4-BE49-F238E27FC236}">
                <a16:creationId xmlns:a16="http://schemas.microsoft.com/office/drawing/2014/main" id="{D70709DD-A058-4159-1A24-06ECA768AB61}"/>
              </a:ext>
            </a:extLst>
          </p:cNvPr>
          <p:cNvSpPr txBox="1">
            <a:spLocks/>
          </p:cNvSpPr>
          <p:nvPr/>
        </p:nvSpPr>
        <p:spPr>
          <a:xfrm>
            <a:off x="3218000" y="802282"/>
            <a:ext cx="9094113" cy="574964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649A624-4500-5A77-67C0-581B1E9E91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05725" y="1604092"/>
            <a:ext cx="6497404" cy="387416"/>
          </a:xfrm>
        </p:spPr>
        <p:txBody>
          <a:bodyPr/>
          <a:lstStyle/>
          <a:p>
            <a:r>
              <a:rPr lang="nl-NL" dirty="0"/>
              <a:t>Flankerend parkeerbeleid/instrumenten op orde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5407EF6-36D1-E61E-5C43-3906B1B3C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918" y="3092765"/>
            <a:ext cx="1904739" cy="148146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3601CB7-41AB-C8B7-B7D2-FFF179EB4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482" y="3707027"/>
            <a:ext cx="1800064" cy="127444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6199841-27D0-61D9-B3AA-18702B7F7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705" y="4080509"/>
            <a:ext cx="1302264" cy="183762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CB3A745-CBBE-4BE6-7B42-646549001C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52" t="10061" r="66081" b="11832"/>
          <a:stretch/>
        </p:blipFill>
        <p:spPr>
          <a:xfrm>
            <a:off x="4489434" y="3079635"/>
            <a:ext cx="2141839" cy="26783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937B5E2-4B2F-9778-B7C4-28D42C7F47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353" t="5766" r="32793" b="50000"/>
          <a:stretch/>
        </p:blipFill>
        <p:spPr>
          <a:xfrm>
            <a:off x="7091161" y="3565389"/>
            <a:ext cx="2106087" cy="155772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178211E-D626-C5ED-29B7-0E147B89E3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349" t="28788" r="70886" b="10049"/>
          <a:stretch/>
        </p:blipFill>
        <p:spPr>
          <a:xfrm>
            <a:off x="9503129" y="3079635"/>
            <a:ext cx="2554332" cy="2976083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61DC551F-722B-B6F1-699D-28B7FE35843B}"/>
              </a:ext>
            </a:extLst>
          </p:cNvPr>
          <p:cNvSpPr txBox="1"/>
          <p:nvPr/>
        </p:nvSpPr>
        <p:spPr>
          <a:xfrm>
            <a:off x="795918" y="2289945"/>
            <a:ext cx="2554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003978"/>
                </a:solidFill>
                <a:latin typeface="TheSans Plain" pitchFamily="2" charset="0"/>
              </a:rPr>
              <a:t>1. Schaarste en sturing</a:t>
            </a:r>
            <a:r>
              <a:rPr lang="nl-NL" dirty="0"/>
              <a:t> </a:t>
            </a:r>
            <a:r>
              <a:rPr lang="nl-NL" dirty="0">
                <a:solidFill>
                  <a:srgbClr val="003978"/>
                </a:solidFill>
                <a:latin typeface="TheSans Plain" pitchFamily="2" charset="0"/>
              </a:rPr>
              <a:t>op parkeren nieuwbouw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35158A7C-EFD0-E96E-56C8-124DAE0EDEB1}"/>
              </a:ext>
            </a:extLst>
          </p:cNvPr>
          <p:cNvSpPr txBox="1"/>
          <p:nvPr/>
        </p:nvSpPr>
        <p:spPr>
          <a:xfrm>
            <a:off x="4792729" y="2345507"/>
            <a:ext cx="4124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003978"/>
                </a:solidFill>
                <a:latin typeface="TheSans Plain" pitchFamily="2" charset="0"/>
              </a:rPr>
              <a:t>2. Schaarste en sturing</a:t>
            </a:r>
          </a:p>
          <a:p>
            <a:pPr algn="ctr"/>
            <a:r>
              <a:rPr lang="nl-NL" dirty="0">
                <a:solidFill>
                  <a:srgbClr val="003978"/>
                </a:solidFill>
                <a:latin typeface="TheSans Plain" pitchFamily="2" charset="0"/>
              </a:rPr>
              <a:t>op parkeren openbare ruimte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5DEDB85-F9E1-DBB2-9D39-E628CBCAD29A}"/>
              </a:ext>
            </a:extLst>
          </p:cNvPr>
          <p:cNvSpPr txBox="1"/>
          <p:nvPr/>
        </p:nvSpPr>
        <p:spPr>
          <a:xfrm>
            <a:off x="8581324" y="2341844"/>
            <a:ext cx="4124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003978"/>
                </a:solidFill>
                <a:latin typeface="TheSans Plain" pitchFamily="2" charset="0"/>
              </a:rPr>
              <a:t>3. Juiste plek</a:t>
            </a:r>
          </a:p>
          <a:p>
            <a:pPr algn="ctr"/>
            <a:r>
              <a:rPr lang="nl-NL" dirty="0">
                <a:solidFill>
                  <a:srgbClr val="003978"/>
                </a:solidFill>
                <a:latin typeface="TheSans Plain" pitchFamily="2" charset="0"/>
              </a:rPr>
              <a:t> voor deelmobiliteit</a:t>
            </a:r>
          </a:p>
        </p:txBody>
      </p:sp>
    </p:spTree>
    <p:extLst>
      <p:ext uri="{BB962C8B-B14F-4D97-AF65-F5344CB8AC3E}">
        <p14:creationId xmlns:p14="http://schemas.microsoft.com/office/powerpoint/2010/main" val="199267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">
            <a:extLst>
              <a:ext uri="{FF2B5EF4-FFF2-40B4-BE49-F238E27FC236}">
                <a16:creationId xmlns:a16="http://schemas.microsoft.com/office/drawing/2014/main" id="{D70709DD-A058-4159-1A24-06ECA768AB61}"/>
              </a:ext>
            </a:extLst>
          </p:cNvPr>
          <p:cNvSpPr txBox="1">
            <a:spLocks/>
          </p:cNvSpPr>
          <p:nvPr/>
        </p:nvSpPr>
        <p:spPr>
          <a:xfrm>
            <a:off x="3218000" y="802282"/>
            <a:ext cx="9094113" cy="574964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6994FE0-F2EB-A2AC-0177-7971B6C69B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74811" y="830711"/>
            <a:ext cx="6529237" cy="387416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Oplossen binnen ruimtelijke ontwikkelingen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7F283AB-41FE-8DC7-0760-5BA5B998C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33" y="2254311"/>
            <a:ext cx="6529237" cy="3410655"/>
          </a:xfrm>
          <a:prstGeom prst="rect">
            <a:avLst/>
          </a:prstGeom>
        </p:spPr>
      </p:pic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929449D3-2080-AF20-AA0B-0AF7BA9B5F80}"/>
              </a:ext>
            </a:extLst>
          </p:cNvPr>
          <p:cNvSpPr txBox="1">
            <a:spLocks/>
          </p:cNvSpPr>
          <p:nvPr/>
        </p:nvSpPr>
        <p:spPr>
          <a:xfrm>
            <a:off x="7200899" y="1981201"/>
            <a:ext cx="4825094" cy="45502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 b="1" dirty="0">
                <a:solidFill>
                  <a:srgbClr val="003D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Parkeernorm</a:t>
            </a:r>
            <a:r>
              <a:rPr lang="nl-NL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om ‘voldoende’ parkeergelegenheid te borgen bij nieuwe ontwikkelingen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Elke gemeente bepaalt zelf wat ‘voldoende’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Parkeernorm geeft aan hoeveel parkeerplaatsen een gemeente eist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Kencijfers (CROW) als basis voor parkeernorm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Parkeerkencijfers geven aan hoeveel parkeerplaatsen ongeveer nodig zijn bij een voorziening;  orde van grootte, bandbreedte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De gemiddelde kencijfers worden vaak tot norm verklaard, maar zijn dat niet…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Ruimte voor maatwerk en lokale omstandigheden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27013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">
            <a:extLst>
              <a:ext uri="{FF2B5EF4-FFF2-40B4-BE49-F238E27FC236}">
                <a16:creationId xmlns:a16="http://schemas.microsoft.com/office/drawing/2014/main" id="{D70709DD-A058-4159-1A24-06ECA768AB61}"/>
              </a:ext>
            </a:extLst>
          </p:cNvPr>
          <p:cNvSpPr txBox="1">
            <a:spLocks/>
          </p:cNvSpPr>
          <p:nvPr/>
        </p:nvSpPr>
        <p:spPr>
          <a:xfrm>
            <a:off x="3218000" y="802282"/>
            <a:ext cx="9094113" cy="574964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732F05B-8906-B04B-42B9-4CDDCD8FB6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23" t="34700" r="63014" b="34679"/>
          <a:stretch/>
        </p:blipFill>
        <p:spPr>
          <a:xfrm>
            <a:off x="5932098" y="2101002"/>
            <a:ext cx="5716317" cy="290231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D08EB24-CD92-2F57-B6EE-4250EB23E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633" y="2204280"/>
            <a:ext cx="4156734" cy="3803470"/>
          </a:xfrm>
          <a:prstGeom prst="rect">
            <a:avLst/>
          </a:prstGeom>
        </p:spPr>
      </p:pic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4401BC63-604F-F3D4-C259-97D4155502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17081" y="5614772"/>
            <a:ext cx="5331334" cy="387416"/>
          </a:xfrm>
        </p:spPr>
        <p:txBody>
          <a:bodyPr/>
          <a:lstStyle/>
          <a:p>
            <a:r>
              <a:rPr lang="nl-NL" sz="1600" dirty="0"/>
              <a:t>Voorbeeld uit nota parkeernormen gemeente Eindhoven</a:t>
            </a:r>
          </a:p>
        </p:txBody>
      </p:sp>
    </p:spTree>
    <p:extLst>
      <p:ext uri="{BB962C8B-B14F-4D97-AF65-F5344CB8AC3E}">
        <p14:creationId xmlns:p14="http://schemas.microsoft.com/office/powerpoint/2010/main" val="2579349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">
            <a:extLst>
              <a:ext uri="{FF2B5EF4-FFF2-40B4-BE49-F238E27FC236}">
                <a16:creationId xmlns:a16="http://schemas.microsoft.com/office/drawing/2014/main" id="{D70709DD-A058-4159-1A24-06ECA768AB61}"/>
              </a:ext>
            </a:extLst>
          </p:cNvPr>
          <p:cNvSpPr txBox="1">
            <a:spLocks/>
          </p:cNvSpPr>
          <p:nvPr/>
        </p:nvSpPr>
        <p:spPr>
          <a:xfrm>
            <a:off x="3218000" y="802282"/>
            <a:ext cx="9094113" cy="574964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6994FE0-F2EB-A2AC-0177-7971B6C69B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74811" y="830711"/>
            <a:ext cx="6529237" cy="387416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Van </a:t>
            </a:r>
            <a:r>
              <a:rPr lang="nl-NL">
                <a:solidFill>
                  <a:schemeClr val="bg1"/>
                </a:solidFill>
              </a:rPr>
              <a:t>projectontwikkeling naar </a:t>
            </a:r>
            <a:r>
              <a:rPr lang="nl-NL" dirty="0">
                <a:solidFill>
                  <a:schemeClr val="bg1"/>
                </a:solidFill>
              </a:rPr>
              <a:t>gemeentelijk niveau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6FC5B75E-D8CF-2EB4-804C-4ADF9EB61354}"/>
              </a:ext>
            </a:extLst>
          </p:cNvPr>
          <p:cNvSpPr/>
          <p:nvPr/>
        </p:nvSpPr>
        <p:spPr>
          <a:xfrm>
            <a:off x="3168113" y="1624006"/>
            <a:ext cx="9144000" cy="5137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ED1771E-C00A-D06A-0F26-55ACDD61B83B}"/>
              </a:ext>
            </a:extLst>
          </p:cNvPr>
          <p:cNvSpPr/>
          <p:nvPr/>
        </p:nvSpPr>
        <p:spPr>
          <a:xfrm>
            <a:off x="3419270" y="1483329"/>
            <a:ext cx="8077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</a:rPr>
              <a:t>4-sporen beleid</a:t>
            </a:r>
          </a:p>
        </p:txBody>
      </p:sp>
      <p:sp>
        <p:nvSpPr>
          <p:cNvPr id="9" name="Tijdelijke aanduiding voor tekst 1">
            <a:extLst>
              <a:ext uri="{FF2B5EF4-FFF2-40B4-BE49-F238E27FC236}">
                <a16:creationId xmlns:a16="http://schemas.microsoft.com/office/drawing/2014/main" id="{F10E2354-806B-F4C3-B766-AC878432BED4}"/>
              </a:ext>
            </a:extLst>
          </p:cNvPr>
          <p:cNvSpPr txBox="1">
            <a:spLocks/>
          </p:cNvSpPr>
          <p:nvPr/>
        </p:nvSpPr>
        <p:spPr>
          <a:xfrm>
            <a:off x="1990299" y="2272096"/>
            <a:ext cx="9626529" cy="5257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Opgave gaat verder dan alleen één ruimtelijk project</a:t>
            </a:r>
          </a:p>
        </p:txBody>
      </p:sp>
      <p:pic>
        <p:nvPicPr>
          <p:cNvPr id="11" name="Picture 2" descr="De stad is al jaren bezig iets te doen aan de chaos van de vele geparkeerde fietsen. Daar komen nu de vele deelfietsen bij Beeld anp">
            <a:extLst>
              <a:ext uri="{FF2B5EF4-FFF2-40B4-BE49-F238E27FC236}">
                <a16:creationId xmlns:a16="http://schemas.microsoft.com/office/drawing/2014/main" id="{649F0156-A466-2AAD-2367-892C745234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77234" y="3361042"/>
            <a:ext cx="3564730" cy="201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-integratie als moral duty :: VerV">
            <a:extLst>
              <a:ext uri="{FF2B5EF4-FFF2-40B4-BE49-F238E27FC236}">
                <a16:creationId xmlns:a16="http://schemas.microsoft.com/office/drawing/2014/main" id="{4EB9327F-F746-9E99-07FC-210968CA0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207" y="3391290"/>
            <a:ext cx="3230906" cy="201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Grote zorgen over parkeer-toekomst Tilburgse binnenstad: 'Ondernemers zien  klanten nu al wegblijven' | Tilburg e.o. | bd.nl">
            <a:extLst>
              <a:ext uri="{FF2B5EF4-FFF2-40B4-BE49-F238E27FC236}">
                <a16:creationId xmlns:a16="http://schemas.microsoft.com/office/drawing/2014/main" id="{8A45128E-AFF8-EF99-F4AC-FF52460A0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74" y="3391291"/>
            <a:ext cx="3576841" cy="201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5011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8d75a7a-a529-4adb-bbd0-b66ec4265de8" xsi:nil="true"/>
    <lcf76f155ced4ddcb4097134ff3c332f xmlns="305534dc-88b3-40cb-94df-4e102f3b9104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64880F3926E747AC6E0F37CA62F9D5" ma:contentTypeVersion="16" ma:contentTypeDescription="Een nieuw document maken." ma:contentTypeScope="" ma:versionID="57aac0f61ce3f04243482e317841099b">
  <xsd:schema xmlns:xsd="http://www.w3.org/2001/XMLSchema" xmlns:xs="http://www.w3.org/2001/XMLSchema" xmlns:p="http://schemas.microsoft.com/office/2006/metadata/properties" xmlns:ns2="305534dc-88b3-40cb-94df-4e102f3b9104" xmlns:ns3="88d75a7a-a529-4adb-bbd0-b66ec4265de8" targetNamespace="http://schemas.microsoft.com/office/2006/metadata/properties" ma:root="true" ma:fieldsID="eb82b710b8661301f10e6e50dd1448c1" ns2:_="" ns3:_="">
    <xsd:import namespace="305534dc-88b3-40cb-94df-4e102f3b9104"/>
    <xsd:import namespace="88d75a7a-a529-4adb-bbd0-b66ec4265d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5534dc-88b3-40cb-94df-4e102f3b91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84137daf-a029-4e65-b0c4-1ed5bdc9a6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d75a7a-a529-4adb-bbd0-b66ec4265de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35f7ead-676c-497f-ad5f-d62dea7901dd}" ma:internalName="TaxCatchAll" ma:showField="CatchAllData" ma:web="88d75a7a-a529-4adb-bbd0-b66ec4265d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1BC622A-2B22-498F-BED6-BB878970A146}">
  <ds:schemaRefs>
    <ds:schemaRef ds:uri="http://purl.org/dc/terms/"/>
    <ds:schemaRef ds:uri="http://purl.org/dc/dcmitype/"/>
    <ds:schemaRef ds:uri="305534dc-88b3-40cb-94df-4e102f3b9104"/>
    <ds:schemaRef ds:uri="http://schemas.microsoft.com/office/2006/documentManagement/types"/>
    <ds:schemaRef ds:uri="http://schemas.microsoft.com/office/2006/metadata/properties"/>
    <ds:schemaRef ds:uri="88d75a7a-a529-4adb-bbd0-b66ec4265de8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84497D8-5C73-4077-8176-D7A5A6C01A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5534dc-88b3-40cb-94df-4e102f3b9104"/>
    <ds:schemaRef ds:uri="88d75a7a-a529-4adb-bbd0-b66ec4265d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D3EC5CC-210D-47E8-AAEB-B1B0B10696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340</Words>
  <Application>Microsoft Office PowerPoint</Application>
  <PresentationFormat>Breedbeeld</PresentationFormat>
  <Paragraphs>58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Open Sans Extrabold</vt:lpstr>
      <vt:lpstr>TheSans Plain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Priscilla Wagensveld</dc:creator>
  <cp:lastModifiedBy>Sebastiaan Dommeck</cp:lastModifiedBy>
  <cp:revision>22</cp:revision>
  <dcterms:created xsi:type="dcterms:W3CDTF">2022-07-19T12:06:58Z</dcterms:created>
  <dcterms:modified xsi:type="dcterms:W3CDTF">2023-05-12T09:06:02Z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0x0101005864880F3926E747AC6E0F37CA62F9D5</vt:lpwstr>
  </property>
  <property fmtid="{D5CDD505-2E9C-101B-9397-08002B2CF9AE}" pid="3" name="MediaServiceImageTags">
    <vt:lpwstr/>
  </property>
</Properties>
</file>